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331" r:id="rId2"/>
    <p:sldId id="280" r:id="rId3"/>
    <p:sldId id="315" r:id="rId4"/>
    <p:sldId id="290" r:id="rId5"/>
    <p:sldId id="296" r:id="rId6"/>
    <p:sldId id="308" r:id="rId7"/>
    <p:sldId id="321" r:id="rId8"/>
    <p:sldId id="271" r:id="rId9"/>
    <p:sldId id="257" r:id="rId10"/>
    <p:sldId id="258" r:id="rId11"/>
    <p:sldId id="259" r:id="rId12"/>
    <p:sldId id="260" r:id="rId13"/>
    <p:sldId id="325" r:id="rId14"/>
    <p:sldId id="326" r:id="rId15"/>
    <p:sldId id="332" r:id="rId16"/>
    <p:sldId id="261" r:id="rId17"/>
    <p:sldId id="265" r:id="rId18"/>
    <p:sldId id="266" r:id="rId19"/>
    <p:sldId id="262" r:id="rId20"/>
    <p:sldId id="270" r:id="rId21"/>
    <p:sldId id="268" r:id="rId22"/>
    <p:sldId id="267" r:id="rId23"/>
    <p:sldId id="269" r:id="rId24"/>
    <p:sldId id="272" r:id="rId25"/>
    <p:sldId id="273" r:id="rId26"/>
    <p:sldId id="279" r:id="rId27"/>
    <p:sldId id="275" r:id="rId28"/>
    <p:sldId id="328" r:id="rId29"/>
    <p:sldId id="276" r:id="rId30"/>
    <p:sldId id="327" r:id="rId31"/>
    <p:sldId id="274" r:id="rId32"/>
    <p:sldId id="277" r:id="rId33"/>
    <p:sldId id="324" r:id="rId34"/>
    <p:sldId id="278" r:id="rId35"/>
    <p:sldId id="311" r:id="rId36"/>
    <p:sldId id="329" r:id="rId37"/>
    <p:sldId id="330" r:id="rId38"/>
    <p:sldId id="310" r:id="rId39"/>
    <p:sldId id="312" r:id="rId40"/>
    <p:sldId id="313" r:id="rId41"/>
    <p:sldId id="322" r:id="rId42"/>
    <p:sldId id="323" r:id="rId43"/>
    <p:sldId id="306" r:id="rId44"/>
    <p:sldId id="264" r:id="rId45"/>
    <p:sldId id="316" r:id="rId46"/>
    <p:sldId id="263" r:id="rId47"/>
    <p:sldId id="298" r:id="rId48"/>
    <p:sldId id="299" r:id="rId49"/>
    <p:sldId id="320" r:id="rId50"/>
    <p:sldId id="317" r:id="rId51"/>
    <p:sldId id="318" r:id="rId52"/>
    <p:sldId id="319" r:id="rId53"/>
    <p:sldId id="333" r:id="rId54"/>
    <p:sldId id="31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4" y="1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F2A208-003F-4C31-A093-B59D42A23922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52B73C3-397F-4EF2-B52F-105109069232}">
      <dgm:prSet phldrT="[Text]"/>
      <dgm:spPr/>
      <dgm:t>
        <a:bodyPr/>
        <a:lstStyle/>
        <a:p>
          <a:r>
            <a:rPr lang="sr-Latn-RS" dirty="0"/>
            <a:t>Procesi obrade podataka </a:t>
          </a:r>
          <a:endParaRPr lang="en-US" dirty="0"/>
        </a:p>
      </dgm:t>
    </dgm:pt>
    <dgm:pt modelId="{0591D1AB-7134-4E1D-93EF-CD73CFB8FBC8}" type="parTrans" cxnId="{21661C57-B435-4119-8659-24654EDCA267}">
      <dgm:prSet/>
      <dgm:spPr/>
      <dgm:t>
        <a:bodyPr/>
        <a:lstStyle/>
        <a:p>
          <a:endParaRPr lang="en-US"/>
        </a:p>
      </dgm:t>
    </dgm:pt>
    <dgm:pt modelId="{20F75757-D17E-4028-AA61-E7923C82323D}" type="sibTrans" cxnId="{21661C57-B435-4119-8659-24654EDCA267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68DF813A-A8EF-4559-A005-0227FED200AC}">
      <dgm:prSet phldrT="[Text]"/>
      <dgm:spPr/>
      <dgm:t>
        <a:bodyPr/>
        <a:lstStyle/>
        <a:p>
          <a:r>
            <a:rPr lang="sr-Latn-RS" dirty="0"/>
            <a:t>Metode </a:t>
          </a:r>
          <a:r>
            <a:rPr lang="sr-Latn-RS" dirty="0" err="1"/>
            <a:t>Anylogic</a:t>
          </a:r>
          <a:r>
            <a:rPr lang="sr-Latn-RS" dirty="0"/>
            <a:t> Softvera</a:t>
          </a:r>
          <a:endParaRPr lang="en-US" dirty="0"/>
        </a:p>
      </dgm:t>
    </dgm:pt>
    <dgm:pt modelId="{CBA7027D-DD18-4A54-AFF1-F5E50834C28C}" type="parTrans" cxnId="{84A9142B-B52E-4BC1-B6C5-A1F3496CAAB4}">
      <dgm:prSet/>
      <dgm:spPr/>
      <dgm:t>
        <a:bodyPr/>
        <a:lstStyle/>
        <a:p>
          <a:endParaRPr lang="en-US"/>
        </a:p>
      </dgm:t>
    </dgm:pt>
    <dgm:pt modelId="{03AE1AF1-BC80-4DAE-BD57-ED4976DF586A}" type="sibTrans" cxnId="{84A9142B-B52E-4BC1-B6C5-A1F3496CAAB4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73703F8D-5F16-4F76-A009-6ED2A58AE79A}">
      <dgm:prSet phldrT="[Text]"/>
      <dgm:spPr/>
      <dgm:t>
        <a:bodyPr/>
        <a:lstStyle/>
        <a:p>
          <a:r>
            <a:rPr lang="sr-Latn-RS" dirty="0"/>
            <a:t>Proces učenja </a:t>
          </a:r>
          <a:r>
            <a:rPr lang="sr-Latn-RS" dirty="0" err="1"/>
            <a:t>Anylogic</a:t>
          </a:r>
          <a:r>
            <a:rPr lang="sr-Latn-RS" dirty="0"/>
            <a:t> </a:t>
          </a:r>
          <a:r>
            <a:rPr lang="sr-Latn-RS" dirty="0" err="1"/>
            <a:t>simulacionih</a:t>
          </a:r>
          <a:r>
            <a:rPr lang="sr-Latn-RS" dirty="0"/>
            <a:t> veština</a:t>
          </a:r>
          <a:endParaRPr lang="en-US" dirty="0"/>
        </a:p>
      </dgm:t>
    </dgm:pt>
    <dgm:pt modelId="{3B3CD8AB-F89C-4831-9170-225FA6FFCE8C}" type="sibTrans" cxnId="{9930B0A3-FA86-4CC9-B2A1-CBDEAE41E8FA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D09076A2-2EE0-4FB4-B723-0402FE9A6EE6}" type="parTrans" cxnId="{9930B0A3-FA86-4CC9-B2A1-CBDEAE41E8FA}">
      <dgm:prSet/>
      <dgm:spPr/>
      <dgm:t>
        <a:bodyPr/>
        <a:lstStyle/>
        <a:p>
          <a:endParaRPr lang="en-US"/>
        </a:p>
      </dgm:t>
    </dgm:pt>
    <dgm:pt modelId="{A1B6A0DF-30AD-49BA-B5FD-2EC8435CF05F}" type="pres">
      <dgm:prSet presAssocID="{70F2A208-003F-4C31-A093-B59D42A23922}" presName="Name0" presStyleCnt="0">
        <dgm:presLayoutVars>
          <dgm:animLvl val="lvl"/>
          <dgm:resizeHandles val="exact"/>
        </dgm:presLayoutVars>
      </dgm:prSet>
      <dgm:spPr/>
    </dgm:pt>
    <dgm:pt modelId="{FF8701C2-6349-4BDF-BA6D-561D5DFDFE49}" type="pres">
      <dgm:prSet presAssocID="{73703F8D-5F16-4F76-A009-6ED2A58AE79A}" presName="compositeNode" presStyleCnt="0">
        <dgm:presLayoutVars>
          <dgm:bulletEnabled val="1"/>
        </dgm:presLayoutVars>
      </dgm:prSet>
      <dgm:spPr/>
    </dgm:pt>
    <dgm:pt modelId="{D98D160D-6752-4D3B-8462-BE61BD8020B5}" type="pres">
      <dgm:prSet presAssocID="{73703F8D-5F16-4F76-A009-6ED2A58AE79A}" presName="bgRect" presStyleLbl="alignNode1" presStyleIdx="0" presStyleCnt="3"/>
      <dgm:spPr/>
    </dgm:pt>
    <dgm:pt modelId="{B21372DE-8E13-4679-92D7-D6342F3FB84B}" type="pres">
      <dgm:prSet presAssocID="{3B3CD8AB-F89C-4831-9170-225FA6FFCE8C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EC3D1BC0-B365-4F4A-9CA3-21CC6D8E314C}" type="pres">
      <dgm:prSet presAssocID="{73703F8D-5F16-4F76-A009-6ED2A58AE79A}" presName="nodeRect" presStyleLbl="alignNode1" presStyleIdx="0" presStyleCnt="3">
        <dgm:presLayoutVars>
          <dgm:bulletEnabled val="1"/>
        </dgm:presLayoutVars>
      </dgm:prSet>
      <dgm:spPr/>
    </dgm:pt>
    <dgm:pt modelId="{D5B83546-2995-44E3-9760-ECF30D9BA423}" type="pres">
      <dgm:prSet presAssocID="{3B3CD8AB-F89C-4831-9170-225FA6FFCE8C}" presName="sibTrans" presStyleCnt="0"/>
      <dgm:spPr/>
    </dgm:pt>
    <dgm:pt modelId="{A795FEC3-582A-40EA-9115-62E1A61AE574}" type="pres">
      <dgm:prSet presAssocID="{652B73C3-397F-4EF2-B52F-105109069232}" presName="compositeNode" presStyleCnt="0">
        <dgm:presLayoutVars>
          <dgm:bulletEnabled val="1"/>
        </dgm:presLayoutVars>
      </dgm:prSet>
      <dgm:spPr/>
    </dgm:pt>
    <dgm:pt modelId="{A3A32EF1-4E2E-4B6C-A028-4C6809B5D60A}" type="pres">
      <dgm:prSet presAssocID="{652B73C3-397F-4EF2-B52F-105109069232}" presName="bgRect" presStyleLbl="alignNode1" presStyleIdx="1" presStyleCnt="3"/>
      <dgm:spPr/>
    </dgm:pt>
    <dgm:pt modelId="{AE9F4A7C-B32D-4149-B07D-E94DF227B592}" type="pres">
      <dgm:prSet presAssocID="{20F75757-D17E-4028-AA61-E7923C82323D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08CDCDCB-A6CD-4E74-842A-94CFE0C04049}" type="pres">
      <dgm:prSet presAssocID="{652B73C3-397F-4EF2-B52F-105109069232}" presName="nodeRect" presStyleLbl="alignNode1" presStyleIdx="1" presStyleCnt="3">
        <dgm:presLayoutVars>
          <dgm:bulletEnabled val="1"/>
        </dgm:presLayoutVars>
      </dgm:prSet>
      <dgm:spPr/>
    </dgm:pt>
    <dgm:pt modelId="{CDC2044B-517E-403A-B64C-45DE42E582DC}" type="pres">
      <dgm:prSet presAssocID="{20F75757-D17E-4028-AA61-E7923C82323D}" presName="sibTrans" presStyleCnt="0"/>
      <dgm:spPr/>
    </dgm:pt>
    <dgm:pt modelId="{1B2B0FD3-EDBA-4405-8AC2-35123760308E}" type="pres">
      <dgm:prSet presAssocID="{68DF813A-A8EF-4559-A005-0227FED200AC}" presName="compositeNode" presStyleCnt="0">
        <dgm:presLayoutVars>
          <dgm:bulletEnabled val="1"/>
        </dgm:presLayoutVars>
      </dgm:prSet>
      <dgm:spPr/>
    </dgm:pt>
    <dgm:pt modelId="{8D6BD5B8-D4BA-474D-9991-19B157D4E5BD}" type="pres">
      <dgm:prSet presAssocID="{68DF813A-A8EF-4559-A005-0227FED200AC}" presName="bgRect" presStyleLbl="alignNode1" presStyleIdx="2" presStyleCnt="3"/>
      <dgm:spPr/>
    </dgm:pt>
    <dgm:pt modelId="{4595DEBE-94AD-442C-BEBC-104D092E5306}" type="pres">
      <dgm:prSet presAssocID="{03AE1AF1-BC80-4DAE-BD57-ED4976DF586A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676A5F58-58DD-4B93-94AB-20C84E43AB56}" type="pres">
      <dgm:prSet presAssocID="{68DF813A-A8EF-4559-A005-0227FED200AC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689F860C-7F0A-4EEB-ADDB-3E6FC6F04F1D}" type="presOf" srcId="{68DF813A-A8EF-4559-A005-0227FED200AC}" destId="{676A5F58-58DD-4B93-94AB-20C84E43AB56}" srcOrd="1" destOrd="0" presId="urn:microsoft.com/office/officeart/2016/7/layout/LinearBlockProcessNumbered"/>
    <dgm:cxn modelId="{2A3C2323-FEB9-482D-9F12-515AF3331AC8}" type="presOf" srcId="{652B73C3-397F-4EF2-B52F-105109069232}" destId="{A3A32EF1-4E2E-4B6C-A028-4C6809B5D60A}" srcOrd="0" destOrd="0" presId="urn:microsoft.com/office/officeart/2016/7/layout/LinearBlockProcessNumbered"/>
    <dgm:cxn modelId="{A2A07826-F341-4314-A55E-F3BDD4B7F894}" type="presOf" srcId="{70F2A208-003F-4C31-A093-B59D42A23922}" destId="{A1B6A0DF-30AD-49BA-B5FD-2EC8435CF05F}" srcOrd="0" destOrd="0" presId="urn:microsoft.com/office/officeart/2016/7/layout/LinearBlockProcessNumbered"/>
    <dgm:cxn modelId="{1D22752A-544A-4EB6-9388-1B0595233FF2}" type="presOf" srcId="{03AE1AF1-BC80-4DAE-BD57-ED4976DF586A}" destId="{4595DEBE-94AD-442C-BEBC-104D092E5306}" srcOrd="0" destOrd="0" presId="urn:microsoft.com/office/officeart/2016/7/layout/LinearBlockProcessNumbered"/>
    <dgm:cxn modelId="{84A9142B-B52E-4BC1-B6C5-A1F3496CAAB4}" srcId="{70F2A208-003F-4C31-A093-B59D42A23922}" destId="{68DF813A-A8EF-4559-A005-0227FED200AC}" srcOrd="2" destOrd="0" parTransId="{CBA7027D-DD18-4A54-AFF1-F5E50834C28C}" sibTransId="{03AE1AF1-BC80-4DAE-BD57-ED4976DF586A}"/>
    <dgm:cxn modelId="{4A965262-BB53-4604-BCBC-5E9A5404D727}" type="presOf" srcId="{652B73C3-397F-4EF2-B52F-105109069232}" destId="{08CDCDCB-A6CD-4E74-842A-94CFE0C04049}" srcOrd="1" destOrd="0" presId="urn:microsoft.com/office/officeart/2016/7/layout/LinearBlockProcessNumbered"/>
    <dgm:cxn modelId="{2FA3874D-1AE2-4D06-A0EE-EFA9FB811372}" type="presOf" srcId="{68DF813A-A8EF-4559-A005-0227FED200AC}" destId="{8D6BD5B8-D4BA-474D-9991-19B157D4E5BD}" srcOrd="0" destOrd="0" presId="urn:microsoft.com/office/officeart/2016/7/layout/LinearBlockProcessNumbered"/>
    <dgm:cxn modelId="{E912E56E-8CDD-4C21-A51A-BB93D1A28175}" type="presOf" srcId="{3B3CD8AB-F89C-4831-9170-225FA6FFCE8C}" destId="{B21372DE-8E13-4679-92D7-D6342F3FB84B}" srcOrd="0" destOrd="0" presId="urn:microsoft.com/office/officeart/2016/7/layout/LinearBlockProcessNumbered"/>
    <dgm:cxn modelId="{21661C57-B435-4119-8659-24654EDCA267}" srcId="{70F2A208-003F-4C31-A093-B59D42A23922}" destId="{652B73C3-397F-4EF2-B52F-105109069232}" srcOrd="1" destOrd="0" parTransId="{0591D1AB-7134-4E1D-93EF-CD73CFB8FBC8}" sibTransId="{20F75757-D17E-4028-AA61-E7923C82323D}"/>
    <dgm:cxn modelId="{24F18283-B187-486D-8C0E-9EDBE1707C91}" type="presOf" srcId="{73703F8D-5F16-4F76-A009-6ED2A58AE79A}" destId="{D98D160D-6752-4D3B-8462-BE61BD8020B5}" srcOrd="0" destOrd="0" presId="urn:microsoft.com/office/officeart/2016/7/layout/LinearBlockProcessNumbered"/>
    <dgm:cxn modelId="{9930B0A3-FA86-4CC9-B2A1-CBDEAE41E8FA}" srcId="{70F2A208-003F-4C31-A093-B59D42A23922}" destId="{73703F8D-5F16-4F76-A009-6ED2A58AE79A}" srcOrd="0" destOrd="0" parTransId="{D09076A2-2EE0-4FB4-B723-0402FE9A6EE6}" sibTransId="{3B3CD8AB-F89C-4831-9170-225FA6FFCE8C}"/>
    <dgm:cxn modelId="{3180DAC3-42D2-446F-AF1C-FEB85361F063}" type="presOf" srcId="{20F75757-D17E-4028-AA61-E7923C82323D}" destId="{AE9F4A7C-B32D-4149-B07D-E94DF227B592}" srcOrd="0" destOrd="0" presId="urn:microsoft.com/office/officeart/2016/7/layout/LinearBlockProcessNumbered"/>
    <dgm:cxn modelId="{74B5B4CB-9572-41C4-82D3-EC61307E9FCC}" type="presOf" srcId="{73703F8D-5F16-4F76-A009-6ED2A58AE79A}" destId="{EC3D1BC0-B365-4F4A-9CA3-21CC6D8E314C}" srcOrd="1" destOrd="0" presId="urn:microsoft.com/office/officeart/2016/7/layout/LinearBlockProcessNumbered"/>
    <dgm:cxn modelId="{B73416A1-ADDE-4972-8DBF-8E99BF3238E9}" type="presParOf" srcId="{A1B6A0DF-30AD-49BA-B5FD-2EC8435CF05F}" destId="{FF8701C2-6349-4BDF-BA6D-561D5DFDFE49}" srcOrd="0" destOrd="0" presId="urn:microsoft.com/office/officeart/2016/7/layout/LinearBlockProcessNumbered"/>
    <dgm:cxn modelId="{F2545A35-C1C4-42A1-A81F-62BCCFA27919}" type="presParOf" srcId="{FF8701C2-6349-4BDF-BA6D-561D5DFDFE49}" destId="{D98D160D-6752-4D3B-8462-BE61BD8020B5}" srcOrd="0" destOrd="0" presId="urn:microsoft.com/office/officeart/2016/7/layout/LinearBlockProcessNumbered"/>
    <dgm:cxn modelId="{54B1A1B4-355C-493D-9849-A584692DC261}" type="presParOf" srcId="{FF8701C2-6349-4BDF-BA6D-561D5DFDFE49}" destId="{B21372DE-8E13-4679-92D7-D6342F3FB84B}" srcOrd="1" destOrd="0" presId="urn:microsoft.com/office/officeart/2016/7/layout/LinearBlockProcessNumbered"/>
    <dgm:cxn modelId="{94FC75C7-23C7-4846-A6B2-CC8A6116E534}" type="presParOf" srcId="{FF8701C2-6349-4BDF-BA6D-561D5DFDFE49}" destId="{EC3D1BC0-B365-4F4A-9CA3-21CC6D8E314C}" srcOrd="2" destOrd="0" presId="urn:microsoft.com/office/officeart/2016/7/layout/LinearBlockProcessNumbered"/>
    <dgm:cxn modelId="{10064E1A-0E32-4112-90B1-5D71598734AB}" type="presParOf" srcId="{A1B6A0DF-30AD-49BA-B5FD-2EC8435CF05F}" destId="{D5B83546-2995-44E3-9760-ECF30D9BA423}" srcOrd="1" destOrd="0" presId="urn:microsoft.com/office/officeart/2016/7/layout/LinearBlockProcessNumbered"/>
    <dgm:cxn modelId="{A83C6CB9-7065-44B2-B695-82D3F872A898}" type="presParOf" srcId="{A1B6A0DF-30AD-49BA-B5FD-2EC8435CF05F}" destId="{A795FEC3-582A-40EA-9115-62E1A61AE574}" srcOrd="2" destOrd="0" presId="urn:microsoft.com/office/officeart/2016/7/layout/LinearBlockProcessNumbered"/>
    <dgm:cxn modelId="{DDE8B868-0CB9-47F7-B5C6-8C5D21A620C4}" type="presParOf" srcId="{A795FEC3-582A-40EA-9115-62E1A61AE574}" destId="{A3A32EF1-4E2E-4B6C-A028-4C6809B5D60A}" srcOrd="0" destOrd="0" presId="urn:microsoft.com/office/officeart/2016/7/layout/LinearBlockProcessNumbered"/>
    <dgm:cxn modelId="{A49ADDF8-2439-466F-A195-7348E6CC1495}" type="presParOf" srcId="{A795FEC3-582A-40EA-9115-62E1A61AE574}" destId="{AE9F4A7C-B32D-4149-B07D-E94DF227B592}" srcOrd="1" destOrd="0" presId="urn:microsoft.com/office/officeart/2016/7/layout/LinearBlockProcessNumbered"/>
    <dgm:cxn modelId="{1CE1FC66-B186-4E39-A798-5AAC4AEBF070}" type="presParOf" srcId="{A795FEC3-582A-40EA-9115-62E1A61AE574}" destId="{08CDCDCB-A6CD-4E74-842A-94CFE0C04049}" srcOrd="2" destOrd="0" presId="urn:microsoft.com/office/officeart/2016/7/layout/LinearBlockProcessNumbered"/>
    <dgm:cxn modelId="{6208F1D8-E55C-437A-A293-44298AAE721B}" type="presParOf" srcId="{A1B6A0DF-30AD-49BA-B5FD-2EC8435CF05F}" destId="{CDC2044B-517E-403A-B64C-45DE42E582DC}" srcOrd="3" destOrd="0" presId="urn:microsoft.com/office/officeart/2016/7/layout/LinearBlockProcessNumbered"/>
    <dgm:cxn modelId="{E2F63C37-BAAE-4CA8-8720-ECB07C180CDD}" type="presParOf" srcId="{A1B6A0DF-30AD-49BA-B5FD-2EC8435CF05F}" destId="{1B2B0FD3-EDBA-4405-8AC2-35123760308E}" srcOrd="4" destOrd="0" presId="urn:microsoft.com/office/officeart/2016/7/layout/LinearBlockProcessNumbered"/>
    <dgm:cxn modelId="{1386DCEC-3559-4418-95DD-316D371EE5F4}" type="presParOf" srcId="{1B2B0FD3-EDBA-4405-8AC2-35123760308E}" destId="{8D6BD5B8-D4BA-474D-9991-19B157D4E5BD}" srcOrd="0" destOrd="0" presId="urn:microsoft.com/office/officeart/2016/7/layout/LinearBlockProcessNumbered"/>
    <dgm:cxn modelId="{67F8B7D5-0B46-4C34-9B40-EF5ADBBE6405}" type="presParOf" srcId="{1B2B0FD3-EDBA-4405-8AC2-35123760308E}" destId="{4595DEBE-94AD-442C-BEBC-104D092E5306}" srcOrd="1" destOrd="0" presId="urn:microsoft.com/office/officeart/2016/7/layout/LinearBlockProcessNumbered"/>
    <dgm:cxn modelId="{D30D79D9-A406-4CDB-847B-18626E41C9CE}" type="presParOf" srcId="{1B2B0FD3-EDBA-4405-8AC2-35123760308E}" destId="{676A5F58-58DD-4B93-94AB-20C84E43AB56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BE1744-8424-4ACF-A07E-D173E7B3B257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58EF93DA-991F-4D7F-9A6B-6A8C79BC5EF7}">
      <dgm:prSet phldrT="[Text]"/>
      <dgm:spPr/>
      <dgm:t>
        <a:bodyPr/>
        <a:lstStyle/>
        <a:p>
          <a:r>
            <a:rPr lang="sr-Latn-RS" dirty="0"/>
            <a:t>Simulacije zasnovane na agentima</a:t>
          </a:r>
          <a:endParaRPr lang="en-US" dirty="0"/>
        </a:p>
      </dgm:t>
    </dgm:pt>
    <dgm:pt modelId="{972E4180-82E0-422F-ABF8-FA80197C1A9B}" type="parTrans" cxnId="{47079727-8184-4092-B749-7FF03C2A3E73}">
      <dgm:prSet/>
      <dgm:spPr/>
      <dgm:t>
        <a:bodyPr/>
        <a:lstStyle/>
        <a:p>
          <a:endParaRPr lang="en-US"/>
        </a:p>
      </dgm:t>
    </dgm:pt>
    <dgm:pt modelId="{1E8FAFF4-B895-4655-A1CC-AEC776E29656}" type="sibTrans" cxnId="{47079727-8184-4092-B749-7FF03C2A3E73}">
      <dgm:prSet/>
      <dgm:spPr/>
      <dgm:t>
        <a:bodyPr/>
        <a:lstStyle/>
        <a:p>
          <a:endParaRPr lang="en-US"/>
        </a:p>
      </dgm:t>
    </dgm:pt>
    <dgm:pt modelId="{733133E2-3B8E-474E-AB92-0419D025EB64}">
      <dgm:prSet phldrT="[Text]"/>
      <dgm:spPr/>
      <dgm:t>
        <a:bodyPr/>
        <a:lstStyle/>
        <a:p>
          <a:r>
            <a:rPr lang="sr-Latn-RS" dirty="0"/>
            <a:t>Dinamika sistema</a:t>
          </a:r>
          <a:endParaRPr lang="en-US" dirty="0"/>
        </a:p>
      </dgm:t>
    </dgm:pt>
    <dgm:pt modelId="{FCF18BBC-CD61-4045-A36F-3C1DC8CC46AD}" type="parTrans" cxnId="{089564CE-020D-46F5-A8D6-73807E3E1C29}">
      <dgm:prSet/>
      <dgm:spPr/>
      <dgm:t>
        <a:bodyPr/>
        <a:lstStyle/>
        <a:p>
          <a:endParaRPr lang="en-US"/>
        </a:p>
      </dgm:t>
    </dgm:pt>
    <dgm:pt modelId="{B8CBA901-1708-44C3-B7B0-D0DA2F7C2332}" type="sibTrans" cxnId="{089564CE-020D-46F5-A8D6-73807E3E1C29}">
      <dgm:prSet/>
      <dgm:spPr/>
      <dgm:t>
        <a:bodyPr/>
        <a:lstStyle/>
        <a:p>
          <a:endParaRPr lang="en-US"/>
        </a:p>
      </dgm:t>
    </dgm:pt>
    <dgm:pt modelId="{E569D0F3-BFCF-4C38-BA4F-25D5E8968625}">
      <dgm:prSet phldrT="[Text]"/>
      <dgm:spPr/>
      <dgm:t>
        <a:bodyPr/>
        <a:lstStyle/>
        <a:p>
          <a:r>
            <a:rPr lang="sr-Latn-RS" dirty="0"/>
            <a:t>Simulacije diskretnih događaja</a:t>
          </a:r>
          <a:endParaRPr lang="en-US" dirty="0"/>
        </a:p>
      </dgm:t>
    </dgm:pt>
    <dgm:pt modelId="{C5F4F3B8-2B8D-40B8-A108-EED9978034B1}" type="parTrans" cxnId="{A8C3B6DD-526F-49A3-A322-CB4587114F28}">
      <dgm:prSet/>
      <dgm:spPr/>
      <dgm:t>
        <a:bodyPr/>
        <a:lstStyle/>
        <a:p>
          <a:endParaRPr lang="en-US"/>
        </a:p>
      </dgm:t>
    </dgm:pt>
    <dgm:pt modelId="{4E79B942-5CC0-4FC8-8A3B-4FA81FDE596A}" type="sibTrans" cxnId="{A8C3B6DD-526F-49A3-A322-CB4587114F28}">
      <dgm:prSet/>
      <dgm:spPr/>
      <dgm:t>
        <a:bodyPr/>
        <a:lstStyle/>
        <a:p>
          <a:endParaRPr lang="en-US"/>
        </a:p>
      </dgm:t>
    </dgm:pt>
    <dgm:pt modelId="{1BDE78A4-0A15-4C42-A30A-D81E35658E27}" type="pres">
      <dgm:prSet presAssocID="{04BE1744-8424-4ACF-A07E-D173E7B3B257}" presName="linearFlow" presStyleCnt="0">
        <dgm:presLayoutVars>
          <dgm:dir/>
          <dgm:resizeHandles val="exact"/>
        </dgm:presLayoutVars>
      </dgm:prSet>
      <dgm:spPr/>
    </dgm:pt>
    <dgm:pt modelId="{E0D29D4E-2B76-4B24-A96A-80BD651CB043}" type="pres">
      <dgm:prSet presAssocID="{58EF93DA-991F-4D7F-9A6B-6A8C79BC5EF7}" presName="composite" presStyleCnt="0"/>
      <dgm:spPr/>
    </dgm:pt>
    <dgm:pt modelId="{824B1534-B5A2-4FC6-AF66-277C7DB0D787}" type="pres">
      <dgm:prSet presAssocID="{58EF93DA-991F-4D7F-9A6B-6A8C79BC5EF7}" presName="imgShp" presStyleLbl="fgImgPlace1" presStyleIdx="0" presStyleCnt="3" custLinFactNeighborX="-2273" custLinFactNeighborY="443"/>
      <dgm:spPr>
        <a:blipFill rotWithShape="1">
          <a:blip xmlns:r="http://schemas.openxmlformats.org/officeDocument/2006/relationships" r:embed="rId1"/>
          <a:srcRect/>
          <a:stretch>
            <a:fillRect l="-52000" r="-52000"/>
          </a:stretch>
        </a:blipFill>
      </dgm:spPr>
    </dgm:pt>
    <dgm:pt modelId="{9206B55E-500C-4DEB-B86F-9F803C498459}" type="pres">
      <dgm:prSet presAssocID="{58EF93DA-991F-4D7F-9A6B-6A8C79BC5EF7}" presName="txShp" presStyleLbl="node1" presStyleIdx="0" presStyleCnt="3">
        <dgm:presLayoutVars>
          <dgm:bulletEnabled val="1"/>
        </dgm:presLayoutVars>
      </dgm:prSet>
      <dgm:spPr/>
    </dgm:pt>
    <dgm:pt modelId="{F45759C6-8C61-4867-A016-07751F264B2B}" type="pres">
      <dgm:prSet presAssocID="{1E8FAFF4-B895-4655-A1CC-AEC776E29656}" presName="spacing" presStyleCnt="0"/>
      <dgm:spPr/>
    </dgm:pt>
    <dgm:pt modelId="{09D3AD2B-12C6-434F-85BB-0AF1E5D3E196}" type="pres">
      <dgm:prSet presAssocID="{733133E2-3B8E-474E-AB92-0419D025EB64}" presName="composite" presStyleCnt="0"/>
      <dgm:spPr/>
    </dgm:pt>
    <dgm:pt modelId="{6829A9BF-8195-4DAC-8229-EBFC13B7505D}" type="pres">
      <dgm:prSet presAssocID="{733133E2-3B8E-474E-AB92-0419D025EB64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B1F3AE44-A3AE-4F1A-9FAB-C824127A1E9D}" type="pres">
      <dgm:prSet presAssocID="{733133E2-3B8E-474E-AB92-0419D025EB64}" presName="txShp" presStyleLbl="node1" presStyleIdx="1" presStyleCnt="3">
        <dgm:presLayoutVars>
          <dgm:bulletEnabled val="1"/>
        </dgm:presLayoutVars>
      </dgm:prSet>
      <dgm:spPr/>
    </dgm:pt>
    <dgm:pt modelId="{9C1F9747-2B3B-4CA3-B771-5852CE3735DF}" type="pres">
      <dgm:prSet presAssocID="{B8CBA901-1708-44C3-B7B0-D0DA2F7C2332}" presName="spacing" presStyleCnt="0"/>
      <dgm:spPr/>
    </dgm:pt>
    <dgm:pt modelId="{9822DF5F-DF51-4C4C-B077-86DD34A86D52}" type="pres">
      <dgm:prSet presAssocID="{E569D0F3-BFCF-4C38-BA4F-25D5E8968625}" presName="composite" presStyleCnt="0"/>
      <dgm:spPr/>
    </dgm:pt>
    <dgm:pt modelId="{F4F445C7-DD56-44C9-9625-3EC8B56288C0}" type="pres">
      <dgm:prSet presAssocID="{E569D0F3-BFCF-4C38-BA4F-25D5E8968625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</dgm:spPr>
    </dgm:pt>
    <dgm:pt modelId="{258D0D31-AD37-4577-BF11-5F80BEC0CA62}" type="pres">
      <dgm:prSet presAssocID="{E569D0F3-BFCF-4C38-BA4F-25D5E8968625}" presName="txShp" presStyleLbl="node1" presStyleIdx="2" presStyleCnt="3">
        <dgm:presLayoutVars>
          <dgm:bulletEnabled val="1"/>
        </dgm:presLayoutVars>
      </dgm:prSet>
      <dgm:spPr/>
    </dgm:pt>
  </dgm:ptLst>
  <dgm:cxnLst>
    <dgm:cxn modelId="{47079727-8184-4092-B749-7FF03C2A3E73}" srcId="{04BE1744-8424-4ACF-A07E-D173E7B3B257}" destId="{58EF93DA-991F-4D7F-9A6B-6A8C79BC5EF7}" srcOrd="0" destOrd="0" parTransId="{972E4180-82E0-422F-ABF8-FA80197C1A9B}" sibTransId="{1E8FAFF4-B895-4655-A1CC-AEC776E29656}"/>
    <dgm:cxn modelId="{2AB0CF4A-71E0-4094-807B-7B04475691B8}" type="presOf" srcId="{733133E2-3B8E-474E-AB92-0419D025EB64}" destId="{B1F3AE44-A3AE-4F1A-9FAB-C824127A1E9D}" srcOrd="0" destOrd="0" presId="urn:microsoft.com/office/officeart/2005/8/layout/vList3"/>
    <dgm:cxn modelId="{C2521C8B-B32A-4259-9DC7-6B36ADEED64D}" type="presOf" srcId="{E569D0F3-BFCF-4C38-BA4F-25D5E8968625}" destId="{258D0D31-AD37-4577-BF11-5F80BEC0CA62}" srcOrd="0" destOrd="0" presId="urn:microsoft.com/office/officeart/2005/8/layout/vList3"/>
    <dgm:cxn modelId="{E3C19AB1-6EB4-47B1-925D-A62781897384}" type="presOf" srcId="{04BE1744-8424-4ACF-A07E-D173E7B3B257}" destId="{1BDE78A4-0A15-4C42-A30A-D81E35658E27}" srcOrd="0" destOrd="0" presId="urn:microsoft.com/office/officeart/2005/8/layout/vList3"/>
    <dgm:cxn modelId="{4FBF8AB9-C04E-4535-B391-1DD2B3106468}" type="presOf" srcId="{58EF93DA-991F-4D7F-9A6B-6A8C79BC5EF7}" destId="{9206B55E-500C-4DEB-B86F-9F803C498459}" srcOrd="0" destOrd="0" presId="urn:microsoft.com/office/officeart/2005/8/layout/vList3"/>
    <dgm:cxn modelId="{089564CE-020D-46F5-A8D6-73807E3E1C29}" srcId="{04BE1744-8424-4ACF-A07E-D173E7B3B257}" destId="{733133E2-3B8E-474E-AB92-0419D025EB64}" srcOrd="1" destOrd="0" parTransId="{FCF18BBC-CD61-4045-A36F-3C1DC8CC46AD}" sibTransId="{B8CBA901-1708-44C3-B7B0-D0DA2F7C2332}"/>
    <dgm:cxn modelId="{A8C3B6DD-526F-49A3-A322-CB4587114F28}" srcId="{04BE1744-8424-4ACF-A07E-D173E7B3B257}" destId="{E569D0F3-BFCF-4C38-BA4F-25D5E8968625}" srcOrd="2" destOrd="0" parTransId="{C5F4F3B8-2B8D-40B8-A108-EED9978034B1}" sibTransId="{4E79B942-5CC0-4FC8-8A3B-4FA81FDE596A}"/>
    <dgm:cxn modelId="{AB5D6BA1-0CF0-4041-8A7B-6148C23535EA}" type="presParOf" srcId="{1BDE78A4-0A15-4C42-A30A-D81E35658E27}" destId="{E0D29D4E-2B76-4B24-A96A-80BD651CB043}" srcOrd="0" destOrd="0" presId="urn:microsoft.com/office/officeart/2005/8/layout/vList3"/>
    <dgm:cxn modelId="{89DCBCD8-F665-4DA2-9477-276FF75EBC61}" type="presParOf" srcId="{E0D29D4E-2B76-4B24-A96A-80BD651CB043}" destId="{824B1534-B5A2-4FC6-AF66-277C7DB0D787}" srcOrd="0" destOrd="0" presId="urn:microsoft.com/office/officeart/2005/8/layout/vList3"/>
    <dgm:cxn modelId="{59C7FEF3-6689-4CDC-B126-E6BFC0590CE3}" type="presParOf" srcId="{E0D29D4E-2B76-4B24-A96A-80BD651CB043}" destId="{9206B55E-500C-4DEB-B86F-9F803C498459}" srcOrd="1" destOrd="0" presId="urn:microsoft.com/office/officeart/2005/8/layout/vList3"/>
    <dgm:cxn modelId="{E2AA0315-1640-4AC4-A2B6-614A852ABE6A}" type="presParOf" srcId="{1BDE78A4-0A15-4C42-A30A-D81E35658E27}" destId="{F45759C6-8C61-4867-A016-07751F264B2B}" srcOrd="1" destOrd="0" presId="urn:microsoft.com/office/officeart/2005/8/layout/vList3"/>
    <dgm:cxn modelId="{13CC590F-D6D6-4428-A03A-B594FAF04557}" type="presParOf" srcId="{1BDE78A4-0A15-4C42-A30A-D81E35658E27}" destId="{09D3AD2B-12C6-434F-85BB-0AF1E5D3E196}" srcOrd="2" destOrd="0" presId="urn:microsoft.com/office/officeart/2005/8/layout/vList3"/>
    <dgm:cxn modelId="{91E3CC49-8AAD-498C-9B2E-6F4015465FB5}" type="presParOf" srcId="{09D3AD2B-12C6-434F-85BB-0AF1E5D3E196}" destId="{6829A9BF-8195-4DAC-8229-EBFC13B7505D}" srcOrd="0" destOrd="0" presId="urn:microsoft.com/office/officeart/2005/8/layout/vList3"/>
    <dgm:cxn modelId="{F59A93DC-6C34-45DC-A4A6-01B6CA4D63E4}" type="presParOf" srcId="{09D3AD2B-12C6-434F-85BB-0AF1E5D3E196}" destId="{B1F3AE44-A3AE-4F1A-9FAB-C824127A1E9D}" srcOrd="1" destOrd="0" presId="urn:microsoft.com/office/officeart/2005/8/layout/vList3"/>
    <dgm:cxn modelId="{6D753BF7-ACD2-40B0-B2AF-F1CAA2E21D1F}" type="presParOf" srcId="{1BDE78A4-0A15-4C42-A30A-D81E35658E27}" destId="{9C1F9747-2B3B-4CA3-B771-5852CE3735DF}" srcOrd="3" destOrd="0" presId="urn:microsoft.com/office/officeart/2005/8/layout/vList3"/>
    <dgm:cxn modelId="{6A3733B6-2AB0-4A9E-9970-F79DB35EE853}" type="presParOf" srcId="{1BDE78A4-0A15-4C42-A30A-D81E35658E27}" destId="{9822DF5F-DF51-4C4C-B077-86DD34A86D52}" srcOrd="4" destOrd="0" presId="urn:microsoft.com/office/officeart/2005/8/layout/vList3"/>
    <dgm:cxn modelId="{BC751ABF-A470-42B3-AFFE-38E782339689}" type="presParOf" srcId="{9822DF5F-DF51-4C4C-B077-86DD34A86D52}" destId="{F4F445C7-DD56-44C9-9625-3EC8B56288C0}" srcOrd="0" destOrd="0" presId="urn:microsoft.com/office/officeart/2005/8/layout/vList3"/>
    <dgm:cxn modelId="{3C916706-64A2-4028-A137-7ED2057E6414}" type="presParOf" srcId="{9822DF5F-DF51-4C4C-B077-86DD34A86D52}" destId="{258D0D31-AD37-4577-BF11-5F80BEC0CA6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D7BAFC-CB95-494E-81E6-426C9A058A75}" type="doc">
      <dgm:prSet loTypeId="urn:microsoft.com/office/officeart/2005/8/layout/h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D215D4E-51E2-45BE-AF18-ED807F7814FB}">
      <dgm:prSet phldrT="[Text]"/>
      <dgm:spPr/>
      <dgm:t>
        <a:bodyPr/>
        <a:lstStyle/>
        <a:p>
          <a:r>
            <a:rPr lang="sr-Latn-RS" dirty="0"/>
            <a:t>Agenti</a:t>
          </a:r>
          <a:endParaRPr lang="en-US" dirty="0"/>
        </a:p>
      </dgm:t>
    </dgm:pt>
    <dgm:pt modelId="{11EDC561-A573-4CB6-B256-9A88D93EA051}" type="parTrans" cxnId="{C63B11C9-6B04-467D-AAE2-8C42945A334E}">
      <dgm:prSet/>
      <dgm:spPr/>
      <dgm:t>
        <a:bodyPr/>
        <a:lstStyle/>
        <a:p>
          <a:endParaRPr lang="en-US"/>
        </a:p>
      </dgm:t>
    </dgm:pt>
    <dgm:pt modelId="{85798334-59BE-43D2-9F30-46846923B5DF}" type="sibTrans" cxnId="{C63B11C9-6B04-467D-AAE2-8C42945A334E}">
      <dgm:prSet/>
      <dgm:spPr/>
      <dgm:t>
        <a:bodyPr/>
        <a:lstStyle/>
        <a:p>
          <a:endParaRPr lang="en-US"/>
        </a:p>
      </dgm:t>
    </dgm:pt>
    <dgm:pt modelId="{D016FBEE-8DF8-47DB-8BDE-900EFD959072}">
      <dgm:prSet phldrT="[Text]"/>
      <dgm:spPr/>
      <dgm:t>
        <a:bodyPr/>
        <a:lstStyle/>
        <a:p>
          <a:r>
            <a:rPr lang="sr-Latn-RS" dirty="0"/>
            <a:t>Atributi</a:t>
          </a:r>
          <a:endParaRPr lang="en-US" dirty="0"/>
        </a:p>
      </dgm:t>
    </dgm:pt>
    <dgm:pt modelId="{3ECBFF04-803B-4AF4-BEC9-D59BDC817018}" type="parTrans" cxnId="{F1D08D33-FC80-483A-9228-69DC8A120411}">
      <dgm:prSet/>
      <dgm:spPr/>
      <dgm:t>
        <a:bodyPr/>
        <a:lstStyle/>
        <a:p>
          <a:endParaRPr lang="en-US"/>
        </a:p>
      </dgm:t>
    </dgm:pt>
    <dgm:pt modelId="{D21758D3-7E18-4DD3-87F5-FBCBA84F21B9}" type="sibTrans" cxnId="{F1D08D33-FC80-483A-9228-69DC8A120411}">
      <dgm:prSet/>
      <dgm:spPr/>
      <dgm:t>
        <a:bodyPr/>
        <a:lstStyle/>
        <a:p>
          <a:endParaRPr lang="en-US"/>
        </a:p>
      </dgm:t>
    </dgm:pt>
    <dgm:pt modelId="{5BD7F367-13B6-4722-BAE4-D33F7F2CC2ED}">
      <dgm:prSet phldrT="[Text]"/>
      <dgm:spPr/>
      <dgm:t>
        <a:bodyPr/>
        <a:lstStyle/>
        <a:p>
          <a:r>
            <a:rPr lang="sr-Latn-RS" dirty="0"/>
            <a:t>Pravila ponašanja</a:t>
          </a:r>
          <a:endParaRPr lang="en-US" dirty="0"/>
        </a:p>
      </dgm:t>
    </dgm:pt>
    <dgm:pt modelId="{FF04BADF-7B0A-4F32-9C6E-B66C6381CEDB}" type="parTrans" cxnId="{C363F8C2-5A6F-484C-B798-594E7E55FB2B}">
      <dgm:prSet/>
      <dgm:spPr/>
      <dgm:t>
        <a:bodyPr/>
        <a:lstStyle/>
        <a:p>
          <a:endParaRPr lang="en-US"/>
        </a:p>
      </dgm:t>
    </dgm:pt>
    <dgm:pt modelId="{A4D39A02-01A0-4F21-916F-49BB0C0EA859}" type="sibTrans" cxnId="{C363F8C2-5A6F-484C-B798-594E7E55FB2B}">
      <dgm:prSet/>
      <dgm:spPr/>
      <dgm:t>
        <a:bodyPr/>
        <a:lstStyle/>
        <a:p>
          <a:endParaRPr lang="en-US"/>
        </a:p>
      </dgm:t>
    </dgm:pt>
    <dgm:pt modelId="{190CCB29-F471-45BA-A20E-D6C62FB4FE7D}">
      <dgm:prSet phldrT="[Text]"/>
      <dgm:spPr/>
      <dgm:t>
        <a:bodyPr/>
        <a:lstStyle/>
        <a:p>
          <a:r>
            <a:rPr lang="sr-Latn-RS" dirty="0"/>
            <a:t>Memorija</a:t>
          </a:r>
          <a:endParaRPr lang="en-US" dirty="0"/>
        </a:p>
      </dgm:t>
    </dgm:pt>
    <dgm:pt modelId="{6B5E4F21-93F5-4812-BBE3-AA4CFFEC1E26}" type="parTrans" cxnId="{FB6A8772-DAA6-44E5-AF9F-CD0AD4F6698E}">
      <dgm:prSet/>
      <dgm:spPr/>
      <dgm:t>
        <a:bodyPr/>
        <a:lstStyle/>
        <a:p>
          <a:endParaRPr lang="en-US"/>
        </a:p>
      </dgm:t>
    </dgm:pt>
    <dgm:pt modelId="{9C8A32D1-B8CD-4A9E-8F7A-6A563ACC4F5E}" type="sibTrans" cxnId="{FB6A8772-DAA6-44E5-AF9F-CD0AD4F6698E}">
      <dgm:prSet/>
      <dgm:spPr/>
      <dgm:t>
        <a:bodyPr/>
        <a:lstStyle/>
        <a:p>
          <a:endParaRPr lang="en-US"/>
        </a:p>
      </dgm:t>
    </dgm:pt>
    <dgm:pt modelId="{9D6443B8-B8B7-4E39-9C0F-D0BBBBFC4976}">
      <dgm:prSet phldrT="[Text]"/>
      <dgm:spPr/>
      <dgm:t>
        <a:bodyPr/>
        <a:lstStyle/>
        <a:p>
          <a:r>
            <a:rPr lang="sr-Latn-RS" dirty="0"/>
            <a:t>Resursi</a:t>
          </a:r>
          <a:endParaRPr lang="en-US" dirty="0"/>
        </a:p>
      </dgm:t>
    </dgm:pt>
    <dgm:pt modelId="{3E7A2810-6C3D-4075-894F-B93EC83BDE31}" type="parTrans" cxnId="{70585B54-A21F-4D12-8E8D-50E04370C6FA}">
      <dgm:prSet/>
      <dgm:spPr/>
      <dgm:t>
        <a:bodyPr/>
        <a:lstStyle/>
        <a:p>
          <a:endParaRPr lang="en-US"/>
        </a:p>
      </dgm:t>
    </dgm:pt>
    <dgm:pt modelId="{0EDBC7C0-5B15-4296-8394-2CCFCFF505F2}" type="sibTrans" cxnId="{70585B54-A21F-4D12-8E8D-50E04370C6FA}">
      <dgm:prSet/>
      <dgm:spPr/>
      <dgm:t>
        <a:bodyPr/>
        <a:lstStyle/>
        <a:p>
          <a:endParaRPr lang="en-US"/>
        </a:p>
      </dgm:t>
    </dgm:pt>
    <dgm:pt modelId="{7FD7F995-D65B-483E-B376-3B06E3CFFF11}">
      <dgm:prSet phldrT="[Text]"/>
      <dgm:spPr/>
      <dgm:t>
        <a:bodyPr/>
        <a:lstStyle/>
        <a:p>
          <a:r>
            <a:rPr lang="sr-Latn-RS" dirty="0"/>
            <a:t>Populacije</a:t>
          </a:r>
          <a:endParaRPr lang="en-US" dirty="0"/>
        </a:p>
      </dgm:t>
    </dgm:pt>
    <dgm:pt modelId="{FF3BF9D7-C9A2-43AA-AEA6-23AA99B110F0}" type="parTrans" cxnId="{AFEDC6AA-C632-46E8-8FD7-66841AB1C147}">
      <dgm:prSet/>
      <dgm:spPr/>
      <dgm:t>
        <a:bodyPr/>
        <a:lstStyle/>
        <a:p>
          <a:endParaRPr lang="en-US"/>
        </a:p>
      </dgm:t>
    </dgm:pt>
    <dgm:pt modelId="{7487E105-A5B1-441A-899B-7594C8C1E890}" type="sibTrans" cxnId="{AFEDC6AA-C632-46E8-8FD7-66841AB1C147}">
      <dgm:prSet/>
      <dgm:spPr/>
      <dgm:t>
        <a:bodyPr/>
        <a:lstStyle/>
        <a:p>
          <a:endParaRPr lang="en-US"/>
        </a:p>
      </dgm:t>
    </dgm:pt>
    <dgm:pt modelId="{11B9C942-20C0-4294-B93D-54E5FA1853E7}">
      <dgm:prSet phldrT="[Text]"/>
      <dgm:spPr/>
      <dgm:t>
        <a:bodyPr/>
        <a:lstStyle/>
        <a:p>
          <a:r>
            <a:rPr lang="sr-Latn-RS" dirty="0"/>
            <a:t>Adaptacija i pravila adaptacije</a:t>
          </a:r>
          <a:endParaRPr lang="en-US" dirty="0"/>
        </a:p>
      </dgm:t>
    </dgm:pt>
    <dgm:pt modelId="{D8CF1298-6CEE-428F-9C3C-0521389621DF}" type="parTrans" cxnId="{DBF0D697-E7E9-4383-B2DF-2AE26110AB0A}">
      <dgm:prSet/>
      <dgm:spPr/>
      <dgm:t>
        <a:bodyPr/>
        <a:lstStyle/>
        <a:p>
          <a:endParaRPr lang="en-US"/>
        </a:p>
      </dgm:t>
    </dgm:pt>
    <dgm:pt modelId="{C261E4D0-B8C6-45C2-94D0-1D9218B25A49}" type="sibTrans" cxnId="{DBF0D697-E7E9-4383-B2DF-2AE26110AB0A}">
      <dgm:prSet/>
      <dgm:spPr/>
      <dgm:t>
        <a:bodyPr/>
        <a:lstStyle/>
        <a:p>
          <a:endParaRPr lang="en-US"/>
        </a:p>
      </dgm:t>
    </dgm:pt>
    <dgm:pt modelId="{B0F0A937-69E8-47AC-B635-6E656CA721C9}" type="pres">
      <dgm:prSet presAssocID="{61D7BAFC-CB95-494E-81E6-426C9A058A75}" presName="linearFlow" presStyleCnt="0">
        <dgm:presLayoutVars>
          <dgm:dir/>
          <dgm:animLvl val="lvl"/>
          <dgm:resizeHandles/>
        </dgm:presLayoutVars>
      </dgm:prSet>
      <dgm:spPr/>
    </dgm:pt>
    <dgm:pt modelId="{F93085EC-64AE-4672-A4A2-BA4173A582D2}" type="pres">
      <dgm:prSet presAssocID="{6D215D4E-51E2-45BE-AF18-ED807F7814FB}" presName="compositeNode" presStyleCnt="0">
        <dgm:presLayoutVars>
          <dgm:bulletEnabled val="1"/>
        </dgm:presLayoutVars>
      </dgm:prSet>
      <dgm:spPr/>
    </dgm:pt>
    <dgm:pt modelId="{838D0E09-6072-4923-9E73-CCFAE63ABBE3}" type="pres">
      <dgm:prSet presAssocID="{6D215D4E-51E2-45BE-AF18-ED807F7814FB}" presName="image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E4AF7F27-AB27-4992-B0FC-C3A5AC938425}" type="pres">
      <dgm:prSet presAssocID="{6D215D4E-51E2-45BE-AF18-ED807F7814FB}" presName="childNode" presStyleLbl="node1" presStyleIdx="0" presStyleCnt="1">
        <dgm:presLayoutVars>
          <dgm:bulletEnabled val="1"/>
        </dgm:presLayoutVars>
      </dgm:prSet>
      <dgm:spPr/>
    </dgm:pt>
    <dgm:pt modelId="{02E4EB9C-A687-4A87-93E4-1B9D0F21DF90}" type="pres">
      <dgm:prSet presAssocID="{6D215D4E-51E2-45BE-AF18-ED807F7814FB}" presName="parentNode" presStyleLbl="revTx" presStyleIdx="0" presStyleCnt="1">
        <dgm:presLayoutVars>
          <dgm:chMax val="0"/>
          <dgm:bulletEnabled val="1"/>
        </dgm:presLayoutVars>
      </dgm:prSet>
      <dgm:spPr/>
    </dgm:pt>
  </dgm:ptLst>
  <dgm:cxnLst>
    <dgm:cxn modelId="{F1D08D33-FC80-483A-9228-69DC8A120411}" srcId="{6D215D4E-51E2-45BE-AF18-ED807F7814FB}" destId="{D016FBEE-8DF8-47DB-8BDE-900EFD959072}" srcOrd="0" destOrd="0" parTransId="{3ECBFF04-803B-4AF4-BEC9-D59BDC817018}" sibTransId="{D21758D3-7E18-4DD3-87F5-FBCBA84F21B9}"/>
    <dgm:cxn modelId="{C31F1836-C409-4320-9184-7C8FA75065C6}" type="presOf" srcId="{7FD7F995-D65B-483E-B376-3B06E3CFFF11}" destId="{E4AF7F27-AB27-4992-B0FC-C3A5AC938425}" srcOrd="0" destOrd="4" presId="urn:microsoft.com/office/officeart/2005/8/layout/hList2"/>
    <dgm:cxn modelId="{30502C3D-9820-406E-93B4-686213EB2A9D}" type="presOf" srcId="{5BD7F367-13B6-4722-BAE4-D33F7F2CC2ED}" destId="{E4AF7F27-AB27-4992-B0FC-C3A5AC938425}" srcOrd="0" destOrd="1" presId="urn:microsoft.com/office/officeart/2005/8/layout/hList2"/>
    <dgm:cxn modelId="{C342DF60-B325-4470-A6F1-76311CC7179E}" type="presOf" srcId="{9D6443B8-B8B7-4E39-9C0F-D0BBBBFC4976}" destId="{E4AF7F27-AB27-4992-B0FC-C3A5AC938425}" srcOrd="0" destOrd="3" presId="urn:microsoft.com/office/officeart/2005/8/layout/hList2"/>
    <dgm:cxn modelId="{7793C364-4951-4236-AF24-8EC46DE6E488}" type="presOf" srcId="{11B9C942-20C0-4294-B93D-54E5FA1853E7}" destId="{E4AF7F27-AB27-4992-B0FC-C3A5AC938425}" srcOrd="0" destOrd="5" presId="urn:microsoft.com/office/officeart/2005/8/layout/hList2"/>
    <dgm:cxn modelId="{FB6A8772-DAA6-44E5-AF9F-CD0AD4F6698E}" srcId="{6D215D4E-51E2-45BE-AF18-ED807F7814FB}" destId="{190CCB29-F471-45BA-A20E-D6C62FB4FE7D}" srcOrd="2" destOrd="0" parTransId="{6B5E4F21-93F5-4812-BBE3-AA4CFFEC1E26}" sibTransId="{9C8A32D1-B8CD-4A9E-8F7A-6A563ACC4F5E}"/>
    <dgm:cxn modelId="{70585B54-A21F-4D12-8E8D-50E04370C6FA}" srcId="{6D215D4E-51E2-45BE-AF18-ED807F7814FB}" destId="{9D6443B8-B8B7-4E39-9C0F-D0BBBBFC4976}" srcOrd="3" destOrd="0" parTransId="{3E7A2810-6C3D-4075-894F-B93EC83BDE31}" sibTransId="{0EDBC7C0-5B15-4296-8394-2CCFCFF505F2}"/>
    <dgm:cxn modelId="{23473E8A-0CE5-43BA-B297-44D238CA3491}" type="presOf" srcId="{6D215D4E-51E2-45BE-AF18-ED807F7814FB}" destId="{02E4EB9C-A687-4A87-93E4-1B9D0F21DF90}" srcOrd="0" destOrd="0" presId="urn:microsoft.com/office/officeart/2005/8/layout/hList2"/>
    <dgm:cxn modelId="{DBF0D697-E7E9-4383-B2DF-2AE26110AB0A}" srcId="{6D215D4E-51E2-45BE-AF18-ED807F7814FB}" destId="{11B9C942-20C0-4294-B93D-54E5FA1853E7}" srcOrd="5" destOrd="0" parTransId="{D8CF1298-6CEE-428F-9C3C-0521389621DF}" sibTransId="{C261E4D0-B8C6-45C2-94D0-1D9218B25A49}"/>
    <dgm:cxn modelId="{AFEDC6AA-C632-46E8-8FD7-66841AB1C147}" srcId="{6D215D4E-51E2-45BE-AF18-ED807F7814FB}" destId="{7FD7F995-D65B-483E-B376-3B06E3CFFF11}" srcOrd="4" destOrd="0" parTransId="{FF3BF9D7-C9A2-43AA-AEA6-23AA99B110F0}" sibTransId="{7487E105-A5B1-441A-899B-7594C8C1E890}"/>
    <dgm:cxn modelId="{C363F8C2-5A6F-484C-B798-594E7E55FB2B}" srcId="{6D215D4E-51E2-45BE-AF18-ED807F7814FB}" destId="{5BD7F367-13B6-4722-BAE4-D33F7F2CC2ED}" srcOrd="1" destOrd="0" parTransId="{FF04BADF-7B0A-4F32-9C6E-B66C6381CEDB}" sibTransId="{A4D39A02-01A0-4F21-916F-49BB0C0EA859}"/>
    <dgm:cxn modelId="{C63B11C9-6B04-467D-AAE2-8C42945A334E}" srcId="{61D7BAFC-CB95-494E-81E6-426C9A058A75}" destId="{6D215D4E-51E2-45BE-AF18-ED807F7814FB}" srcOrd="0" destOrd="0" parTransId="{11EDC561-A573-4CB6-B256-9A88D93EA051}" sibTransId="{85798334-59BE-43D2-9F30-46846923B5DF}"/>
    <dgm:cxn modelId="{711928E8-D330-465A-8F5C-0E1D0DE6FE68}" type="presOf" srcId="{190CCB29-F471-45BA-A20E-D6C62FB4FE7D}" destId="{E4AF7F27-AB27-4992-B0FC-C3A5AC938425}" srcOrd="0" destOrd="2" presId="urn:microsoft.com/office/officeart/2005/8/layout/hList2"/>
    <dgm:cxn modelId="{1A6BF5EE-116A-46F0-88BD-07F41D7443C9}" type="presOf" srcId="{D016FBEE-8DF8-47DB-8BDE-900EFD959072}" destId="{E4AF7F27-AB27-4992-B0FC-C3A5AC938425}" srcOrd="0" destOrd="0" presId="urn:microsoft.com/office/officeart/2005/8/layout/hList2"/>
    <dgm:cxn modelId="{C1D4B7F0-7ED7-4385-8AB6-BEBF65CAD7C0}" type="presOf" srcId="{61D7BAFC-CB95-494E-81E6-426C9A058A75}" destId="{B0F0A937-69E8-47AC-B635-6E656CA721C9}" srcOrd="0" destOrd="0" presId="urn:microsoft.com/office/officeart/2005/8/layout/hList2"/>
    <dgm:cxn modelId="{6046FBEF-355D-4DC0-9A30-88731F7DF18F}" type="presParOf" srcId="{B0F0A937-69E8-47AC-B635-6E656CA721C9}" destId="{F93085EC-64AE-4672-A4A2-BA4173A582D2}" srcOrd="0" destOrd="0" presId="urn:microsoft.com/office/officeart/2005/8/layout/hList2"/>
    <dgm:cxn modelId="{1474E11C-7187-462C-9A0C-B493C485DD22}" type="presParOf" srcId="{F93085EC-64AE-4672-A4A2-BA4173A582D2}" destId="{838D0E09-6072-4923-9E73-CCFAE63ABBE3}" srcOrd="0" destOrd="0" presId="urn:microsoft.com/office/officeart/2005/8/layout/hList2"/>
    <dgm:cxn modelId="{0EED26AE-E113-4339-B7A8-6864D7254E10}" type="presParOf" srcId="{F93085EC-64AE-4672-A4A2-BA4173A582D2}" destId="{E4AF7F27-AB27-4992-B0FC-C3A5AC938425}" srcOrd="1" destOrd="0" presId="urn:microsoft.com/office/officeart/2005/8/layout/hList2"/>
    <dgm:cxn modelId="{6F333302-8DE0-491B-97FF-A3712CABFA46}" type="presParOf" srcId="{F93085EC-64AE-4672-A4A2-BA4173A582D2}" destId="{02E4EB9C-A687-4A87-93E4-1B9D0F21DF9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D160D-6752-4D3B-8462-BE61BD8020B5}">
      <dsp:nvSpPr>
        <dsp:cNvPr id="0" name=""/>
        <dsp:cNvSpPr/>
      </dsp:nvSpPr>
      <dsp:spPr>
        <a:xfrm>
          <a:off x="820" y="297887"/>
          <a:ext cx="3324308" cy="39891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0" rIns="32836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600" kern="1200" dirty="0"/>
            <a:t>Proces učenja </a:t>
          </a:r>
          <a:r>
            <a:rPr lang="sr-Latn-RS" sz="2600" kern="1200" dirty="0" err="1"/>
            <a:t>Anylogic</a:t>
          </a:r>
          <a:r>
            <a:rPr lang="sr-Latn-RS" sz="2600" kern="1200" dirty="0"/>
            <a:t> </a:t>
          </a:r>
          <a:r>
            <a:rPr lang="sr-Latn-RS" sz="2600" kern="1200" dirty="0" err="1"/>
            <a:t>simulacionih</a:t>
          </a:r>
          <a:r>
            <a:rPr lang="sr-Latn-RS" sz="2600" kern="1200" dirty="0"/>
            <a:t> veština</a:t>
          </a:r>
          <a:endParaRPr lang="en-US" sz="2600" kern="1200" dirty="0"/>
        </a:p>
      </dsp:txBody>
      <dsp:txXfrm>
        <a:off x="820" y="1893555"/>
        <a:ext cx="3324308" cy="2393502"/>
      </dsp:txXfrm>
    </dsp:sp>
    <dsp:sp modelId="{B21372DE-8E13-4679-92D7-D6342F3FB84B}">
      <dsp:nvSpPr>
        <dsp:cNvPr id="0" name=""/>
        <dsp:cNvSpPr/>
      </dsp:nvSpPr>
      <dsp:spPr>
        <a:xfrm>
          <a:off x="820" y="297887"/>
          <a:ext cx="3324308" cy="159566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165100" rIns="32836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0" y="297887"/>
        <a:ext cx="3324308" cy="1595668"/>
      </dsp:txXfrm>
    </dsp:sp>
    <dsp:sp modelId="{A3A32EF1-4E2E-4B6C-A028-4C6809B5D60A}">
      <dsp:nvSpPr>
        <dsp:cNvPr id="0" name=""/>
        <dsp:cNvSpPr/>
      </dsp:nvSpPr>
      <dsp:spPr>
        <a:xfrm>
          <a:off x="3591073" y="297887"/>
          <a:ext cx="3324308" cy="398917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0" rIns="32836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600" kern="1200" dirty="0"/>
            <a:t>Procesi obrade podataka </a:t>
          </a:r>
          <a:endParaRPr lang="en-US" sz="2600" kern="1200" dirty="0"/>
        </a:p>
      </dsp:txBody>
      <dsp:txXfrm>
        <a:off x="3591073" y="1893555"/>
        <a:ext cx="3324308" cy="2393502"/>
      </dsp:txXfrm>
    </dsp:sp>
    <dsp:sp modelId="{AE9F4A7C-B32D-4149-B07D-E94DF227B592}">
      <dsp:nvSpPr>
        <dsp:cNvPr id="0" name=""/>
        <dsp:cNvSpPr/>
      </dsp:nvSpPr>
      <dsp:spPr>
        <a:xfrm>
          <a:off x="3591073" y="297887"/>
          <a:ext cx="3324308" cy="159566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165100" rIns="32836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91073" y="297887"/>
        <a:ext cx="3324308" cy="1595668"/>
      </dsp:txXfrm>
    </dsp:sp>
    <dsp:sp modelId="{8D6BD5B8-D4BA-474D-9991-19B157D4E5BD}">
      <dsp:nvSpPr>
        <dsp:cNvPr id="0" name=""/>
        <dsp:cNvSpPr/>
      </dsp:nvSpPr>
      <dsp:spPr>
        <a:xfrm>
          <a:off x="7181326" y="297887"/>
          <a:ext cx="3324308" cy="398917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0" rIns="328368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600" kern="1200" dirty="0"/>
            <a:t>Metode </a:t>
          </a:r>
          <a:r>
            <a:rPr lang="sr-Latn-RS" sz="2600" kern="1200" dirty="0" err="1"/>
            <a:t>Anylogic</a:t>
          </a:r>
          <a:r>
            <a:rPr lang="sr-Latn-RS" sz="2600" kern="1200" dirty="0"/>
            <a:t> Softvera</a:t>
          </a:r>
          <a:endParaRPr lang="en-US" sz="2600" kern="1200" dirty="0"/>
        </a:p>
      </dsp:txBody>
      <dsp:txXfrm>
        <a:off x="7181326" y="1893555"/>
        <a:ext cx="3324308" cy="2393502"/>
      </dsp:txXfrm>
    </dsp:sp>
    <dsp:sp modelId="{4595DEBE-94AD-442C-BEBC-104D092E5306}">
      <dsp:nvSpPr>
        <dsp:cNvPr id="0" name=""/>
        <dsp:cNvSpPr/>
      </dsp:nvSpPr>
      <dsp:spPr>
        <a:xfrm>
          <a:off x="7181326" y="297887"/>
          <a:ext cx="3324308" cy="159566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368" tIns="165100" rIns="328368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1326" y="297887"/>
        <a:ext cx="3324308" cy="1595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6B55E-500C-4DEB-B86F-9F803C498459}">
      <dsp:nvSpPr>
        <dsp:cNvPr id="0" name=""/>
        <dsp:cNvSpPr/>
      </dsp:nvSpPr>
      <dsp:spPr>
        <a:xfrm rot="10800000">
          <a:off x="1516139" y="212"/>
          <a:ext cx="5127921" cy="89807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028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500" kern="1200" dirty="0"/>
            <a:t>Simulacije zasnovane na agentima</a:t>
          </a:r>
          <a:endParaRPr lang="en-US" sz="2500" kern="1200" dirty="0"/>
        </a:p>
      </dsp:txBody>
      <dsp:txXfrm rot="10800000">
        <a:off x="1740659" y="212"/>
        <a:ext cx="4903401" cy="898079"/>
      </dsp:txXfrm>
    </dsp:sp>
    <dsp:sp modelId="{824B1534-B5A2-4FC6-AF66-277C7DB0D787}">
      <dsp:nvSpPr>
        <dsp:cNvPr id="0" name=""/>
        <dsp:cNvSpPr/>
      </dsp:nvSpPr>
      <dsp:spPr>
        <a:xfrm>
          <a:off x="1046686" y="4190"/>
          <a:ext cx="898079" cy="89807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52000" r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3AE44-A3AE-4F1A-9FAB-C824127A1E9D}">
      <dsp:nvSpPr>
        <dsp:cNvPr id="0" name=""/>
        <dsp:cNvSpPr/>
      </dsp:nvSpPr>
      <dsp:spPr>
        <a:xfrm rot="10800000">
          <a:off x="1516139" y="1166374"/>
          <a:ext cx="5127921" cy="89807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028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500" kern="1200" dirty="0"/>
            <a:t>Dinamika sistema</a:t>
          </a:r>
          <a:endParaRPr lang="en-US" sz="2500" kern="1200" dirty="0"/>
        </a:p>
      </dsp:txBody>
      <dsp:txXfrm rot="10800000">
        <a:off x="1740659" y="1166374"/>
        <a:ext cx="4903401" cy="898079"/>
      </dsp:txXfrm>
    </dsp:sp>
    <dsp:sp modelId="{6829A9BF-8195-4DAC-8229-EBFC13B7505D}">
      <dsp:nvSpPr>
        <dsp:cNvPr id="0" name=""/>
        <dsp:cNvSpPr/>
      </dsp:nvSpPr>
      <dsp:spPr>
        <a:xfrm>
          <a:off x="1067099" y="1166374"/>
          <a:ext cx="898079" cy="89807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D0D31-AD37-4577-BF11-5F80BEC0CA62}">
      <dsp:nvSpPr>
        <dsp:cNvPr id="0" name=""/>
        <dsp:cNvSpPr/>
      </dsp:nvSpPr>
      <dsp:spPr>
        <a:xfrm rot="10800000">
          <a:off x="1516139" y="2332536"/>
          <a:ext cx="5127921" cy="898079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028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500" kern="1200" dirty="0"/>
            <a:t>Simulacije diskretnih događaja</a:t>
          </a:r>
          <a:endParaRPr lang="en-US" sz="2500" kern="1200" dirty="0"/>
        </a:p>
      </dsp:txBody>
      <dsp:txXfrm rot="10800000">
        <a:off x="1740659" y="2332536"/>
        <a:ext cx="4903401" cy="898079"/>
      </dsp:txXfrm>
    </dsp:sp>
    <dsp:sp modelId="{F4F445C7-DD56-44C9-9625-3EC8B56288C0}">
      <dsp:nvSpPr>
        <dsp:cNvPr id="0" name=""/>
        <dsp:cNvSpPr/>
      </dsp:nvSpPr>
      <dsp:spPr>
        <a:xfrm>
          <a:off x="1067099" y="2332536"/>
          <a:ext cx="898079" cy="89807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4EB9C-A687-4A87-93E4-1B9D0F21DF90}">
      <dsp:nvSpPr>
        <dsp:cNvPr id="0" name=""/>
        <dsp:cNvSpPr/>
      </dsp:nvSpPr>
      <dsp:spPr>
        <a:xfrm rot="16200000">
          <a:off x="-1537875" y="2644887"/>
          <a:ext cx="3919096" cy="8290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31167" bIns="0" numCol="1" spcCol="1270" anchor="t" anchorCtr="0">
          <a:noAutofit/>
        </a:bodyPr>
        <a:lstStyle/>
        <a:p>
          <a:pPr marL="0" lvl="0" indent="0" algn="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5900" kern="1200" dirty="0"/>
            <a:t>Agenti</a:t>
          </a:r>
          <a:endParaRPr lang="en-US" sz="5900" kern="1200" dirty="0"/>
        </a:p>
      </dsp:txBody>
      <dsp:txXfrm>
        <a:off x="-1537875" y="2644887"/>
        <a:ext cx="3919096" cy="829039"/>
      </dsp:txXfrm>
    </dsp:sp>
    <dsp:sp modelId="{E4AF7F27-AB27-4992-B0FC-C3A5AC938425}">
      <dsp:nvSpPr>
        <dsp:cNvPr id="0" name=""/>
        <dsp:cNvSpPr/>
      </dsp:nvSpPr>
      <dsp:spPr>
        <a:xfrm>
          <a:off x="836193" y="1099859"/>
          <a:ext cx="4778963" cy="39190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731167" rIns="248920" bIns="24892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2700" kern="1200" dirty="0"/>
            <a:t>Atributi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2700" kern="1200" dirty="0"/>
            <a:t>Pravila ponašanja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2700" kern="1200" dirty="0"/>
            <a:t>Memorija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2700" kern="1200" dirty="0"/>
            <a:t>Resursi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2700" kern="1200" dirty="0"/>
            <a:t>Populacije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2700" kern="1200" dirty="0"/>
            <a:t>Adaptacija i pravila adaptacije</a:t>
          </a:r>
          <a:endParaRPr lang="en-US" sz="2700" kern="1200" dirty="0"/>
        </a:p>
      </dsp:txBody>
      <dsp:txXfrm>
        <a:off x="836193" y="1099859"/>
        <a:ext cx="4778963" cy="3919096"/>
      </dsp:txXfrm>
    </dsp:sp>
    <dsp:sp modelId="{838D0E09-6072-4923-9E73-CCFAE63ABBE3}">
      <dsp:nvSpPr>
        <dsp:cNvPr id="0" name=""/>
        <dsp:cNvSpPr/>
      </dsp:nvSpPr>
      <dsp:spPr>
        <a:xfrm>
          <a:off x="7153" y="5526"/>
          <a:ext cx="1658079" cy="165807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112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15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1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9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7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7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6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4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88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3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0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6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anylogic.com/model/3291f1d6-d388-4d18-9060-29fad93d651d?mode=SETTINGS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Different Hand Drawn Graphs">
            <a:extLst>
              <a:ext uri="{FF2B5EF4-FFF2-40B4-BE49-F238E27FC236}">
                <a16:creationId xmlns:a16="http://schemas.microsoft.com/office/drawing/2014/main" id="{BBBEA6B8-E743-0119-F67B-CD1714F9C7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72726D-7D7E-A04A-C3C1-16E0822FA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1616" y="4642192"/>
            <a:ext cx="8393008" cy="1015663"/>
          </a:xfrm>
        </p:spPr>
        <p:txBody>
          <a:bodyPr anchor="b">
            <a:normAutofit/>
          </a:bodyPr>
          <a:lstStyle/>
          <a:p>
            <a:r>
              <a:rPr lang="en-US" sz="6600" dirty="0"/>
              <a:t>AnyLogic</a:t>
            </a:r>
          </a:p>
        </p:txBody>
      </p:sp>
    </p:spTree>
    <p:extLst>
      <p:ext uri="{BB962C8B-B14F-4D97-AF65-F5344CB8AC3E}">
        <p14:creationId xmlns:p14="http://schemas.microsoft.com/office/powerpoint/2010/main" val="128617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19AC06-2409-2796-001C-DBBB08DAF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937" b="45015"/>
          <a:stretch/>
        </p:blipFill>
        <p:spPr>
          <a:xfrm>
            <a:off x="2000157" y="513518"/>
            <a:ext cx="8015381" cy="5722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B6B9E4-7C20-10E4-32BC-CC69521A8500}"/>
              </a:ext>
            </a:extLst>
          </p:cNvPr>
          <p:cNvSpPr txBox="1"/>
          <p:nvPr/>
        </p:nvSpPr>
        <p:spPr>
          <a:xfrm>
            <a:off x="181275" y="174138"/>
            <a:ext cx="3118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highlight>
                  <a:srgbClr val="FF00FF"/>
                </a:highlight>
              </a:rPr>
              <a:t>Osnove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Anylogic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softvera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21209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8FF959-B8B4-ECD8-543C-265958CD5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351" b="7008"/>
          <a:stretch/>
        </p:blipFill>
        <p:spPr>
          <a:xfrm>
            <a:off x="856059" y="128303"/>
            <a:ext cx="10929171" cy="64296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FB3E10-9D49-78E0-2D04-9931BFA73157}"/>
              </a:ext>
            </a:extLst>
          </p:cNvPr>
          <p:cNvSpPr txBox="1"/>
          <p:nvPr/>
        </p:nvSpPr>
        <p:spPr>
          <a:xfrm>
            <a:off x="181275" y="174138"/>
            <a:ext cx="3118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highlight>
                  <a:srgbClr val="FF00FF"/>
                </a:highlight>
              </a:rPr>
              <a:t>Osnove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Anylogic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softvera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43549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6E9F9-C85C-B642-D2A8-104ED674A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504" b="21214"/>
          <a:stretch/>
        </p:blipFill>
        <p:spPr>
          <a:xfrm>
            <a:off x="3030762" y="105925"/>
            <a:ext cx="5370287" cy="66394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515EA6-91BB-B065-CC73-C5673A9B9CC0}"/>
              </a:ext>
            </a:extLst>
          </p:cNvPr>
          <p:cNvSpPr txBox="1"/>
          <p:nvPr/>
        </p:nvSpPr>
        <p:spPr>
          <a:xfrm>
            <a:off x="181275" y="174138"/>
            <a:ext cx="3118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highlight>
                  <a:srgbClr val="FF00FF"/>
                </a:highlight>
              </a:rPr>
              <a:t>Osnove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Anylogic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softvera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22660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29F2D6-582D-9DB1-BA0C-648F92024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06"/>
          <a:stretch/>
        </p:blipFill>
        <p:spPr>
          <a:xfrm>
            <a:off x="137522" y="641349"/>
            <a:ext cx="11895727" cy="5821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3096C-2175-D352-8026-8CDAA7A2088E}"/>
              </a:ext>
            </a:extLst>
          </p:cNvPr>
          <p:cNvSpPr txBox="1"/>
          <p:nvPr/>
        </p:nvSpPr>
        <p:spPr>
          <a:xfrm>
            <a:off x="10414001" y="63103"/>
            <a:ext cx="1670049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>
                <a:highlight>
                  <a:srgbClr val="FF00FF"/>
                </a:highlight>
              </a:rPr>
              <a:t>AnyLogic </a:t>
            </a:r>
            <a:r>
              <a:rPr lang="en-US" sz="1400" dirty="0" err="1">
                <a:highlight>
                  <a:srgbClr val="FF00FF"/>
                </a:highlight>
              </a:rPr>
              <a:t>interfejs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78078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F182A1-CD52-418F-B730-0F31060C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69" r="89063" b="45092"/>
          <a:stretch/>
        </p:blipFill>
        <p:spPr>
          <a:xfrm>
            <a:off x="4743450" y="169286"/>
            <a:ext cx="2203450" cy="6405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3EBBEA-0CF1-EDA5-2CDF-FA638F1C2622}"/>
              </a:ext>
            </a:extLst>
          </p:cNvPr>
          <p:cNvSpPr txBox="1"/>
          <p:nvPr/>
        </p:nvSpPr>
        <p:spPr>
          <a:xfrm>
            <a:off x="10210801" y="87997"/>
            <a:ext cx="1809750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>
                <a:highlight>
                  <a:srgbClr val="FF00FF"/>
                </a:highlight>
              </a:rPr>
              <a:t>AnyLogic </a:t>
            </a:r>
            <a:r>
              <a:rPr lang="en-US" sz="1400" dirty="0" err="1">
                <a:highlight>
                  <a:srgbClr val="FF00FF"/>
                </a:highlight>
              </a:rPr>
              <a:t>Biblioteke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79093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8C2C8E-F132-7F8C-7255-82C6883FB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058" b="11672"/>
          <a:stretch/>
        </p:blipFill>
        <p:spPr>
          <a:xfrm>
            <a:off x="426358" y="82541"/>
            <a:ext cx="3084588" cy="6494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4E3AFC-DDA8-1860-5FEC-90678920D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184" b="37709"/>
          <a:stretch/>
        </p:blipFill>
        <p:spPr>
          <a:xfrm>
            <a:off x="4315278" y="90113"/>
            <a:ext cx="3008389" cy="6538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E01C4C-28D4-7DA9-DFDF-94D3A9CFD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9375" b="52173"/>
          <a:stretch/>
        </p:blipFill>
        <p:spPr>
          <a:xfrm>
            <a:off x="8127999" y="90113"/>
            <a:ext cx="3823577" cy="64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11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C79810-AF45-8DDC-A634-C289E5E76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60" t="8750" r="12957" b="40164"/>
          <a:stretch/>
        </p:blipFill>
        <p:spPr>
          <a:xfrm>
            <a:off x="777464" y="218171"/>
            <a:ext cx="4822731" cy="6004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3F3ED9-4BC7-38D0-0C98-5164E94B8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37" t="31118" r="64480" b="45569"/>
          <a:stretch/>
        </p:blipFill>
        <p:spPr>
          <a:xfrm>
            <a:off x="6204856" y="1597230"/>
            <a:ext cx="5165767" cy="327320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D0B5F1-B94B-FB73-8A6F-9A8802F07E79}"/>
              </a:ext>
            </a:extLst>
          </p:cNvPr>
          <p:cNvCxnSpPr/>
          <p:nvPr/>
        </p:nvCxnSpPr>
        <p:spPr>
          <a:xfrm>
            <a:off x="6757060" y="2196935"/>
            <a:ext cx="25472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B48B60-882A-B937-8841-2DC99E9F585F}"/>
              </a:ext>
            </a:extLst>
          </p:cNvPr>
          <p:cNvCxnSpPr/>
          <p:nvPr/>
        </p:nvCxnSpPr>
        <p:spPr>
          <a:xfrm>
            <a:off x="6701642" y="2438400"/>
            <a:ext cx="25472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88BB23-37EE-A765-6D52-7ED0B1C9CE6B}"/>
              </a:ext>
            </a:extLst>
          </p:cNvPr>
          <p:cNvCxnSpPr>
            <a:cxnSpLocks/>
          </p:cNvCxnSpPr>
          <p:nvPr/>
        </p:nvCxnSpPr>
        <p:spPr>
          <a:xfrm>
            <a:off x="6757059" y="2711532"/>
            <a:ext cx="37644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C11CE2-7225-F3D3-3B3A-A322158EE6D9}"/>
              </a:ext>
            </a:extLst>
          </p:cNvPr>
          <p:cNvCxnSpPr/>
          <p:nvPr/>
        </p:nvCxnSpPr>
        <p:spPr>
          <a:xfrm>
            <a:off x="6701641" y="2996540"/>
            <a:ext cx="25472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C35EBB-B877-7F3E-42E5-21AE799744FF}"/>
              </a:ext>
            </a:extLst>
          </p:cNvPr>
          <p:cNvCxnSpPr/>
          <p:nvPr/>
        </p:nvCxnSpPr>
        <p:spPr>
          <a:xfrm>
            <a:off x="6757060" y="3810000"/>
            <a:ext cx="25472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2BD7D0-97FC-4224-F7D4-412A5D9AE979}"/>
              </a:ext>
            </a:extLst>
          </p:cNvPr>
          <p:cNvCxnSpPr>
            <a:cxnSpLocks/>
          </p:cNvCxnSpPr>
          <p:nvPr/>
        </p:nvCxnSpPr>
        <p:spPr>
          <a:xfrm>
            <a:off x="6757060" y="4083132"/>
            <a:ext cx="282632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B2C54B-2E03-377F-F9A9-0C2B905DF64A}"/>
              </a:ext>
            </a:extLst>
          </p:cNvPr>
          <p:cNvCxnSpPr>
            <a:cxnSpLocks/>
          </p:cNvCxnSpPr>
          <p:nvPr/>
        </p:nvCxnSpPr>
        <p:spPr>
          <a:xfrm>
            <a:off x="6757059" y="4360224"/>
            <a:ext cx="29510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EC283E-119B-249D-691E-2AB3317A09C4}"/>
              </a:ext>
            </a:extLst>
          </p:cNvPr>
          <p:cNvCxnSpPr/>
          <p:nvPr/>
        </p:nvCxnSpPr>
        <p:spPr>
          <a:xfrm>
            <a:off x="6728360" y="4627419"/>
            <a:ext cx="25472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B42ACD0-B37F-FC6F-5AA3-FFA076553368}"/>
              </a:ext>
            </a:extLst>
          </p:cNvPr>
          <p:cNvSpPr txBox="1"/>
          <p:nvPr/>
        </p:nvSpPr>
        <p:spPr>
          <a:xfrm>
            <a:off x="181275" y="174138"/>
            <a:ext cx="3118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highlight>
                  <a:srgbClr val="FF00FF"/>
                </a:highlight>
              </a:rPr>
              <a:t>Osnove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Anylogic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softvera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89864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8B2A0F6A-5CF5-7627-76E2-ED33D9A2D9D6}"/>
              </a:ext>
            </a:extLst>
          </p:cNvPr>
          <p:cNvSpPr/>
          <p:nvPr/>
        </p:nvSpPr>
        <p:spPr>
          <a:xfrm>
            <a:off x="195944" y="3797135"/>
            <a:ext cx="3230088" cy="866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3B0C0-34F7-D3F1-634B-C9F8B3DAA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60" y="878259"/>
            <a:ext cx="2202872" cy="2741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C2E083-F74F-53A3-AEC6-62D815D1A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833" y="546265"/>
            <a:ext cx="2862421" cy="3363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A546F0-5B31-E2F5-9D37-D8EC7FC740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15" t="20639" r="65000" b="57034"/>
          <a:stretch/>
        </p:blipFill>
        <p:spPr>
          <a:xfrm>
            <a:off x="7148379" y="3429000"/>
            <a:ext cx="4622644" cy="148738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98E4D0C2-4885-8C70-6746-E2E344749989}"/>
              </a:ext>
            </a:extLst>
          </p:cNvPr>
          <p:cNvSpPr/>
          <p:nvPr/>
        </p:nvSpPr>
        <p:spPr>
          <a:xfrm>
            <a:off x="3756562" y="3797135"/>
            <a:ext cx="3230088" cy="866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9DE89-2452-D154-B914-43FFAFE41F46}"/>
              </a:ext>
            </a:extLst>
          </p:cNvPr>
          <p:cNvSpPr txBox="1"/>
          <p:nvPr/>
        </p:nvSpPr>
        <p:spPr>
          <a:xfrm>
            <a:off x="181275" y="174138"/>
            <a:ext cx="3118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highlight>
                  <a:srgbClr val="FF00FF"/>
                </a:highlight>
              </a:rPr>
              <a:t>Osnove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Anylogic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softvera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95020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BF311E-D4A5-4840-9DEA-118673259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449" y="2053503"/>
            <a:ext cx="3126893" cy="36753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B2C191-1137-9080-9FCC-30E8DD9A3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01" t="29567" r="42211" b="31451"/>
          <a:stretch/>
        </p:blipFill>
        <p:spPr>
          <a:xfrm>
            <a:off x="599702" y="2190038"/>
            <a:ext cx="4067299" cy="3739656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20CE80F3-6B49-C30B-0045-137541677424}"/>
              </a:ext>
            </a:extLst>
          </p:cNvPr>
          <p:cNvSpPr/>
          <p:nvPr/>
        </p:nvSpPr>
        <p:spPr>
          <a:xfrm>
            <a:off x="4612681" y="3506190"/>
            <a:ext cx="3230088" cy="866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C5484D-5B1E-DD59-3F70-ABB93BC4BFED}"/>
              </a:ext>
            </a:extLst>
          </p:cNvPr>
          <p:cNvSpPr txBox="1"/>
          <p:nvPr/>
        </p:nvSpPr>
        <p:spPr>
          <a:xfrm>
            <a:off x="181275" y="174138"/>
            <a:ext cx="3118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highlight>
                  <a:srgbClr val="FF00FF"/>
                </a:highlight>
              </a:rPr>
              <a:t>Osnove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Anylogic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softvera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10655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D7BA6-4EE7-0CA9-180B-1C62575F1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69" t="1950" b="33852"/>
          <a:stretch/>
        </p:blipFill>
        <p:spPr>
          <a:xfrm>
            <a:off x="850105" y="152152"/>
            <a:ext cx="10694195" cy="65536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04C5A-D777-D674-9BED-E8E24C4CAD79}"/>
              </a:ext>
            </a:extLst>
          </p:cNvPr>
          <p:cNvSpPr txBox="1"/>
          <p:nvPr/>
        </p:nvSpPr>
        <p:spPr>
          <a:xfrm>
            <a:off x="181275" y="174138"/>
            <a:ext cx="3118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highlight>
                  <a:srgbClr val="FF00FF"/>
                </a:highlight>
              </a:rPr>
              <a:t>Osnove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Anylogic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softvera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32008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7E77F-3654-A396-41FB-299D48F6C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2" y="746061"/>
            <a:ext cx="8738556" cy="586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87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358471-EF36-D66C-FCC3-80AB34DE1D7D}"/>
              </a:ext>
            </a:extLst>
          </p:cNvPr>
          <p:cNvSpPr txBox="1"/>
          <p:nvPr/>
        </p:nvSpPr>
        <p:spPr>
          <a:xfrm>
            <a:off x="5434149" y="932688"/>
            <a:ext cx="6638789" cy="4992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 err="1"/>
              <a:t>Obrada</a:t>
            </a:r>
            <a:r>
              <a:rPr lang="en-US" sz="2800" dirty="0"/>
              <a:t> </a:t>
            </a:r>
            <a:r>
              <a:rPr lang="en-US" sz="2800" dirty="0" err="1"/>
              <a:t>podataka</a:t>
            </a:r>
            <a:r>
              <a:rPr lang="en-US" sz="2800" dirty="0"/>
              <a:t> pre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posle</a:t>
            </a:r>
            <a:r>
              <a:rPr lang="en-US" sz="2800" dirty="0"/>
              <a:t> </a:t>
            </a:r>
            <a:r>
              <a:rPr lang="en-US" sz="2800" dirty="0" err="1"/>
              <a:t>simulacije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9C76F0-853B-3CE1-09CC-86D5F93E0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10" b="17641"/>
          <a:stretch/>
        </p:blipFill>
        <p:spPr>
          <a:xfrm>
            <a:off x="406661" y="2170980"/>
            <a:ext cx="3872445" cy="20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15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BC401F-B5E9-B830-0935-CE23880AB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851" b="19994"/>
          <a:stretch/>
        </p:blipFill>
        <p:spPr>
          <a:xfrm>
            <a:off x="1009402" y="134482"/>
            <a:ext cx="9417133" cy="6589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CF0F3C-D5B6-065C-06D6-8ADAD5FD8F7F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77887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0EA41C-22EE-479A-98B8-03E6C9822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4" t="29814" r="53125" b="9758"/>
          <a:stretch/>
        </p:blipFill>
        <p:spPr>
          <a:xfrm>
            <a:off x="792955" y="342898"/>
            <a:ext cx="10776203" cy="60507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CA614-4FFD-55B7-A061-7A7D25216E8D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10559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5C532E-BA0F-03F0-D66D-3B31B01C1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5" t="26398" r="59395" b="56833"/>
          <a:stretch/>
        </p:blipFill>
        <p:spPr>
          <a:xfrm>
            <a:off x="996187" y="2279412"/>
            <a:ext cx="10199626" cy="1935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0D9D63-8127-5A2B-EAD4-64B3ED695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37" t="8214" r="40118" b="77380"/>
          <a:stretch/>
        </p:blipFill>
        <p:spPr>
          <a:xfrm>
            <a:off x="385760" y="4647009"/>
            <a:ext cx="5902869" cy="202525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902338C8-1FB8-B075-6AF8-E1EF5DCC31F9}"/>
              </a:ext>
            </a:extLst>
          </p:cNvPr>
          <p:cNvSpPr/>
          <p:nvPr/>
        </p:nvSpPr>
        <p:spPr>
          <a:xfrm rot="16200000">
            <a:off x="3012482" y="4209175"/>
            <a:ext cx="966588" cy="444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142CC3-7318-EAF3-12E6-D87BCC962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63" t="8384" r="40234" b="73514"/>
          <a:stretch/>
        </p:blipFill>
        <p:spPr>
          <a:xfrm>
            <a:off x="4800600" y="64849"/>
            <a:ext cx="5091038" cy="2214563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ED46B9C5-2D10-EE76-885C-2872C3656039}"/>
              </a:ext>
            </a:extLst>
          </p:cNvPr>
          <p:cNvSpPr/>
          <p:nvPr/>
        </p:nvSpPr>
        <p:spPr>
          <a:xfrm rot="5400000">
            <a:off x="6862824" y="2109053"/>
            <a:ext cx="966588" cy="444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2DC10-E293-E5BA-69C3-581E1C2B6DFB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84766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AA02A8-C512-8A16-92E3-0EE17E2C5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63" t="8384" r="40234" b="73514"/>
          <a:stretch/>
        </p:blipFill>
        <p:spPr>
          <a:xfrm>
            <a:off x="6529388" y="3429000"/>
            <a:ext cx="5091038" cy="2214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8E68C4-F72E-3775-33C0-B22CBF885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2" r="67407" b="91254"/>
          <a:stretch/>
        </p:blipFill>
        <p:spPr>
          <a:xfrm>
            <a:off x="306779" y="201880"/>
            <a:ext cx="10715303" cy="138347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C1FB426-1857-42E2-2033-B6BCD40AC318}"/>
              </a:ext>
            </a:extLst>
          </p:cNvPr>
          <p:cNvSpPr/>
          <p:nvPr/>
        </p:nvSpPr>
        <p:spPr>
          <a:xfrm rot="16200000">
            <a:off x="9442973" y="1277547"/>
            <a:ext cx="966588" cy="444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C2322C-1DB9-5B76-4A37-06B2BE81F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66" t="15411" r="18867" b="12122"/>
          <a:stretch/>
        </p:blipFill>
        <p:spPr>
          <a:xfrm>
            <a:off x="783772" y="1787237"/>
            <a:ext cx="5438899" cy="496982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5C68D13-3DF9-BAB8-314E-DD98466BCF0A}"/>
              </a:ext>
            </a:extLst>
          </p:cNvPr>
          <p:cNvSpPr/>
          <p:nvPr/>
        </p:nvSpPr>
        <p:spPr>
          <a:xfrm rot="16200000">
            <a:off x="2072354" y="3116243"/>
            <a:ext cx="966588" cy="444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88B16AB-FE40-3523-D2E4-1AA6C7DB846B}"/>
              </a:ext>
            </a:extLst>
          </p:cNvPr>
          <p:cNvSpPr/>
          <p:nvPr/>
        </p:nvSpPr>
        <p:spPr>
          <a:xfrm rot="16200000">
            <a:off x="4304915" y="3365625"/>
            <a:ext cx="966588" cy="444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F2AB03-2415-4659-AB73-4BA0500C19D2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50652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7C2772-B1F6-1E18-1ADF-651253385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99" t="17500" r="31988" b="65521"/>
          <a:stretch/>
        </p:blipFill>
        <p:spPr>
          <a:xfrm>
            <a:off x="3331368" y="257176"/>
            <a:ext cx="2764632" cy="1993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9D2319-ED03-DA96-619A-7CF18828F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45" t="18438" r="31728" b="65937"/>
          <a:stretch/>
        </p:blipFill>
        <p:spPr>
          <a:xfrm>
            <a:off x="2535437" y="3086098"/>
            <a:ext cx="2676524" cy="1850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5414C4-B0BF-3A0B-8ACA-2BFE42D451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19" t="18541" r="32119" b="65938"/>
          <a:stretch/>
        </p:blipFill>
        <p:spPr>
          <a:xfrm>
            <a:off x="5817395" y="4814885"/>
            <a:ext cx="2676524" cy="1846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2DF1D9-23E9-6FB7-BEB7-782E64146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609" y="1929949"/>
            <a:ext cx="2845594" cy="2159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C0120E4-9D47-5482-6202-7C0177C1C581}"/>
              </a:ext>
            </a:extLst>
          </p:cNvPr>
          <p:cNvSpPr/>
          <p:nvPr/>
        </p:nvSpPr>
        <p:spPr>
          <a:xfrm rot="1910704">
            <a:off x="5735875" y="1306632"/>
            <a:ext cx="1600200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820B9F9-AB9B-5429-C6DA-051E0385720A}"/>
              </a:ext>
            </a:extLst>
          </p:cNvPr>
          <p:cNvSpPr/>
          <p:nvPr/>
        </p:nvSpPr>
        <p:spPr>
          <a:xfrm rot="21089985">
            <a:off x="5428536" y="3359180"/>
            <a:ext cx="1600200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FD212DA-DE2A-AF9D-D183-6F99785217F1}"/>
              </a:ext>
            </a:extLst>
          </p:cNvPr>
          <p:cNvSpPr/>
          <p:nvPr/>
        </p:nvSpPr>
        <p:spPr>
          <a:xfrm rot="18643541">
            <a:off x="8015378" y="3777668"/>
            <a:ext cx="1600200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CD84D2-FD2C-970C-29A7-27CB6084DF54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5729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C6AEDE-726F-D112-796E-79BEF3F3D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264659"/>
            <a:ext cx="4514850" cy="603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95913D-F3C1-6E27-E450-85594944B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594" y="2486023"/>
            <a:ext cx="2133600" cy="213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2FFD83-727C-8D3C-B74C-0E69BAFD09FF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5231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0A5661-3177-BEE9-5206-8DC648666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41"/>
          <a:stretch/>
        </p:blipFill>
        <p:spPr>
          <a:xfrm>
            <a:off x="199900" y="148442"/>
            <a:ext cx="6670668" cy="2636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E4282B-8829-FFE1-4BD4-6CD75D4E5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00" y="2840433"/>
            <a:ext cx="3099460" cy="3869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5B0E0-EECC-5B30-FDF9-CB4378771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824" y="3807339"/>
            <a:ext cx="3591707" cy="2636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37C360-9E2E-315C-3E0D-7168B09441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99" t="17500" r="31988" b="65521"/>
          <a:stretch/>
        </p:blipFill>
        <p:spPr>
          <a:xfrm>
            <a:off x="8453436" y="385764"/>
            <a:ext cx="2764632" cy="1993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A7ECE9-0FA2-46F5-F4F1-EB98CDCCCC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145" t="18438" r="31728" b="65937"/>
          <a:stretch/>
        </p:blipFill>
        <p:spPr>
          <a:xfrm>
            <a:off x="8541544" y="2628147"/>
            <a:ext cx="2676524" cy="1850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2938E8-8832-7788-7B72-9D06424413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819" t="18541" r="32119" b="65938"/>
          <a:stretch/>
        </p:blipFill>
        <p:spPr>
          <a:xfrm>
            <a:off x="8539824" y="4726702"/>
            <a:ext cx="2676524" cy="1846303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62E5286F-CFBC-32E4-8F67-464E8D0048A1}"/>
              </a:ext>
            </a:extLst>
          </p:cNvPr>
          <p:cNvSpPr/>
          <p:nvPr/>
        </p:nvSpPr>
        <p:spPr>
          <a:xfrm>
            <a:off x="6600111" y="3050661"/>
            <a:ext cx="1600200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CECD12-335A-C91A-D269-0CC239362754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71192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27C62C-1D04-6814-59A4-652BA1F2E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9" t="14271" r="6207" b="18646"/>
          <a:stretch/>
        </p:blipFill>
        <p:spPr>
          <a:xfrm>
            <a:off x="1714501" y="621506"/>
            <a:ext cx="8893969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56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A989AA-75D5-872D-339C-45AE1420E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965" y="2233424"/>
            <a:ext cx="2821781" cy="1723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2E157-830A-EEDE-7E6C-96B108987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41"/>
          <a:stretch/>
        </p:blipFill>
        <p:spPr>
          <a:xfrm>
            <a:off x="249906" y="634217"/>
            <a:ext cx="4107192" cy="1623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E940C0-8AD7-FE32-A735-0E743E717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57" y="1886969"/>
            <a:ext cx="2336131" cy="2916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0B19B8-F2CC-9835-CD44-BAEA2E57A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30" y="3809277"/>
            <a:ext cx="2708263" cy="198787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31EA06F2-EEF5-1231-EBD5-CD58B3694F69}"/>
              </a:ext>
            </a:extLst>
          </p:cNvPr>
          <p:cNvSpPr/>
          <p:nvPr/>
        </p:nvSpPr>
        <p:spPr>
          <a:xfrm>
            <a:off x="3028055" y="3008825"/>
            <a:ext cx="1600200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5571A3-DE36-C1E6-B0F3-A94C92764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1679" y="2140859"/>
            <a:ext cx="2257425" cy="225742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9A9B6217-1F7B-1939-C162-547EF3485C36}"/>
              </a:ext>
            </a:extLst>
          </p:cNvPr>
          <p:cNvSpPr/>
          <p:nvPr/>
        </p:nvSpPr>
        <p:spPr>
          <a:xfrm>
            <a:off x="7677456" y="2995844"/>
            <a:ext cx="1600200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EB0F06-5A44-07B4-7EF5-3492822E8C04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17219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033FBBB-7F44-1677-BCD2-9F40C9A16F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8111552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1132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4ACA2-A6A0-F94E-92BE-A9396DD16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14" y="3229339"/>
            <a:ext cx="1518742" cy="1254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6241A-1FDB-F921-0223-D7BD54AF7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13" y="4716076"/>
            <a:ext cx="2798619" cy="965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1B0176-138A-AA4F-B792-C1769509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036" y="0"/>
            <a:ext cx="1522820" cy="1522820"/>
          </a:xfrm>
          <a:prstGeom prst="rect">
            <a:avLst/>
          </a:prstGeom>
        </p:spPr>
      </p:pic>
      <p:pic>
        <p:nvPicPr>
          <p:cNvPr id="1026" name="Picture 2" descr="Amazon Web Services - Wikipedia">
            <a:extLst>
              <a:ext uri="{FF2B5EF4-FFF2-40B4-BE49-F238E27FC236}">
                <a16:creationId xmlns:a16="http://schemas.microsoft.com/office/drawing/2014/main" id="{A7D72D16-1F67-9F4C-390D-E81FDAD8F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70" y="1323975"/>
            <a:ext cx="2383904" cy="142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7A5C4-2918-FD1B-8A1F-8F5ED311B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7365" y="2276287"/>
            <a:ext cx="2821781" cy="172364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E5D7BB5-1317-D525-8CE2-CDDF5D481BB0}"/>
              </a:ext>
            </a:extLst>
          </p:cNvPr>
          <p:cNvSpPr/>
          <p:nvPr/>
        </p:nvSpPr>
        <p:spPr>
          <a:xfrm rot="1710089">
            <a:off x="4192669" y="2015540"/>
            <a:ext cx="1600200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66E3278-2637-689C-475F-BA70B7BBD322}"/>
              </a:ext>
            </a:extLst>
          </p:cNvPr>
          <p:cNvSpPr/>
          <p:nvPr/>
        </p:nvSpPr>
        <p:spPr>
          <a:xfrm>
            <a:off x="4028174" y="3168253"/>
            <a:ext cx="1600200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3DFE00C-1557-E645-51AA-6702E0D5F877}"/>
              </a:ext>
            </a:extLst>
          </p:cNvPr>
          <p:cNvSpPr/>
          <p:nvPr/>
        </p:nvSpPr>
        <p:spPr>
          <a:xfrm rot="19520242">
            <a:off x="4282353" y="4151826"/>
            <a:ext cx="1600200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08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51D998-AC64-1601-726C-32B809954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8"/>
          <a:stretch/>
        </p:blipFill>
        <p:spPr>
          <a:xfrm>
            <a:off x="475059" y="54971"/>
            <a:ext cx="11241881" cy="67480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7B6F3F-A766-6598-5418-E1AF5315B498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33012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969433-AA2E-2A0B-A30C-56C8AFA5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581122"/>
            <a:ext cx="8431478" cy="3497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A00CF-871A-1A71-8F12-6A26D2FA5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27" y="3429000"/>
            <a:ext cx="6733323" cy="3400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61D701-28A0-0AA8-BED5-F42C12CBD3BF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9601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D8CF43-BFF4-B75F-1F3A-586BE9946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20650"/>
            <a:ext cx="3857625" cy="476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E77CC3-0055-2814-1746-6630EB722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121" y="120650"/>
            <a:ext cx="4762500" cy="3371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937DA-B398-3551-623E-0ED931FB9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815" y="393700"/>
            <a:ext cx="3857625" cy="4762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C4EC13-7610-F74C-4B74-9C21919B24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21" t="41192" r="4202" b="38273"/>
          <a:stretch/>
        </p:blipFill>
        <p:spPr>
          <a:xfrm>
            <a:off x="211137" y="5092700"/>
            <a:ext cx="9256165" cy="173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981F60-78D8-6B3C-B013-4C1ED2CC6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653" y="1505033"/>
            <a:ext cx="3838575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5167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122D89-3DAB-1CC0-8AE7-D4323DEF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463" y="400048"/>
            <a:ext cx="2133600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25D6DE-8293-7FD6-0957-AFFB1B450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42" t="16649" r="42138" b="43085"/>
          <a:stretch/>
        </p:blipFill>
        <p:spPr>
          <a:xfrm>
            <a:off x="4281053" y="2714153"/>
            <a:ext cx="2858459" cy="1508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6CE994-5D82-13C9-EDC5-6AF69F7ECE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41"/>
          <a:stretch/>
        </p:blipFill>
        <p:spPr>
          <a:xfrm>
            <a:off x="158471" y="1014028"/>
            <a:ext cx="2933626" cy="1159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3786D-5CA1-49EE-4081-5C80EBE1C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23" y="2266780"/>
            <a:ext cx="1668618" cy="2082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68C1CE-CE5B-4E0D-8335-7A2151750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595" y="4189088"/>
            <a:ext cx="1934419" cy="141986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B9A16F99-3844-8D5F-2C7C-D842A1C75C2C}"/>
              </a:ext>
            </a:extLst>
          </p:cNvPr>
          <p:cNvSpPr/>
          <p:nvPr/>
        </p:nvSpPr>
        <p:spPr>
          <a:xfrm>
            <a:off x="2291997" y="2920512"/>
            <a:ext cx="1600200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EFAE5-E183-30D2-F96B-A88BFB2AE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1679" y="2140859"/>
            <a:ext cx="2257425" cy="225742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0092813-2EF1-9195-C425-67C0A39601B1}"/>
              </a:ext>
            </a:extLst>
          </p:cNvPr>
          <p:cNvSpPr/>
          <p:nvPr/>
        </p:nvSpPr>
        <p:spPr>
          <a:xfrm>
            <a:off x="7722979" y="2921500"/>
            <a:ext cx="1600200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2591C0-5DD8-F209-397D-F14E3114F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4567463" y="4272564"/>
            <a:ext cx="2257425" cy="2483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C01D3F-2C2C-28E6-6E1B-C4DC9373B2EC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14996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E745FC-CD9F-1CE3-451A-400DC5CB5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629" y="2382159"/>
            <a:ext cx="2257425" cy="2257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E5D00-54FA-2939-A5AA-9E832D65C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650" y="96717"/>
            <a:ext cx="2324996" cy="1420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D2812-A817-4FC2-68C3-28DF6B37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376" y="2000518"/>
            <a:ext cx="1905000" cy="19050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899EEEF-E1A1-A4B9-867A-206C9008A7B2}"/>
              </a:ext>
            </a:extLst>
          </p:cNvPr>
          <p:cNvSpPr/>
          <p:nvPr/>
        </p:nvSpPr>
        <p:spPr>
          <a:xfrm rot="20012659">
            <a:off x="2864619" y="1867739"/>
            <a:ext cx="2196267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9ED4432-4A58-242C-402F-FCB326473632}"/>
              </a:ext>
            </a:extLst>
          </p:cNvPr>
          <p:cNvSpPr/>
          <p:nvPr/>
        </p:nvSpPr>
        <p:spPr>
          <a:xfrm>
            <a:off x="3099106" y="2953018"/>
            <a:ext cx="2133294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2E3D29-E88A-0FB7-04CD-344CFEC31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173" y="3905518"/>
            <a:ext cx="3810000" cy="190500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4BF4B29-6465-7EB8-AEE5-E4A1CD5FD593}"/>
              </a:ext>
            </a:extLst>
          </p:cNvPr>
          <p:cNvSpPr/>
          <p:nvPr/>
        </p:nvSpPr>
        <p:spPr>
          <a:xfrm rot="1452759">
            <a:off x="3236429" y="4637948"/>
            <a:ext cx="2133294" cy="521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8B9F27-9587-2654-4B82-7EABC0203C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585" t="41705" r="28585" b="46296"/>
          <a:stretch/>
        </p:blipFill>
        <p:spPr>
          <a:xfrm>
            <a:off x="6067966" y="5810518"/>
            <a:ext cx="1407819" cy="8228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8B5BB0-99B6-78C1-204A-65DFA0CD04F3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74061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A5FEC5-58D2-69F5-A4B9-F69DC3676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34" r="40176" b="13666"/>
          <a:stretch/>
        </p:blipFill>
        <p:spPr>
          <a:xfrm>
            <a:off x="230238" y="807245"/>
            <a:ext cx="11860734" cy="506491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FF31328-6289-0590-1D24-A1594C36D78D}"/>
              </a:ext>
            </a:extLst>
          </p:cNvPr>
          <p:cNvSpPr/>
          <p:nvPr/>
        </p:nvSpPr>
        <p:spPr>
          <a:xfrm>
            <a:off x="2400300" y="2386013"/>
            <a:ext cx="1457325" cy="600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6944422-282B-470A-E689-FCFF1C4AF932}"/>
              </a:ext>
            </a:extLst>
          </p:cNvPr>
          <p:cNvSpPr/>
          <p:nvPr/>
        </p:nvSpPr>
        <p:spPr>
          <a:xfrm rot="10800000">
            <a:off x="6729060" y="2386012"/>
            <a:ext cx="1457325" cy="600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C461474-953A-B32A-D590-56DE637F2EE4}"/>
              </a:ext>
            </a:extLst>
          </p:cNvPr>
          <p:cNvSpPr/>
          <p:nvPr/>
        </p:nvSpPr>
        <p:spPr>
          <a:xfrm rot="16200000">
            <a:off x="41273" y="3039666"/>
            <a:ext cx="1457325" cy="600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93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5747E8-E0BA-94CF-C351-1FF06D7DC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" t="22354" r="56289" b="26243"/>
          <a:stretch/>
        </p:blipFill>
        <p:spPr>
          <a:xfrm>
            <a:off x="71004" y="107155"/>
            <a:ext cx="12049991" cy="638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44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CCF309-F51F-7470-3703-378F0A935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44" y="645935"/>
            <a:ext cx="10693311" cy="5566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82AB63-2748-3EC1-0F6C-2A58DB50CE3C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6217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CF9B2-E025-E86D-31BA-FB8960F9F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" t="12314" r="26273" b="16852"/>
          <a:stretch/>
        </p:blipFill>
        <p:spPr>
          <a:xfrm>
            <a:off x="323850" y="1778000"/>
            <a:ext cx="8007350" cy="485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BF6F20-F44C-6C19-F050-01EA91232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" t="13241" r="27025" b="17222"/>
          <a:stretch/>
        </p:blipFill>
        <p:spPr>
          <a:xfrm>
            <a:off x="4426482" y="82549"/>
            <a:ext cx="7498818" cy="4494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A7CD5A-C6A2-A394-56C6-7E0C42E5788E}"/>
              </a:ext>
            </a:extLst>
          </p:cNvPr>
          <p:cNvSpPr txBox="1"/>
          <p:nvPr/>
        </p:nvSpPr>
        <p:spPr>
          <a:xfrm>
            <a:off x="181275" y="174138"/>
            <a:ext cx="418752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Obrada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podataka</a:t>
            </a:r>
            <a:r>
              <a:rPr lang="en-US" sz="1400" dirty="0">
                <a:highlight>
                  <a:srgbClr val="FF00FF"/>
                </a:highlight>
              </a:rPr>
              <a:t> pre </a:t>
            </a:r>
            <a:r>
              <a:rPr lang="en-US" sz="1400" dirty="0" err="1">
                <a:highlight>
                  <a:srgbClr val="FF00FF"/>
                </a:highlight>
              </a:rPr>
              <a:t>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posle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simulacije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22303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 is AnyLogic Simulation Software">
            <a:hlinkClick r:id="" action="ppaction://media"/>
            <a:extLst>
              <a:ext uri="{FF2B5EF4-FFF2-40B4-BE49-F238E27FC236}">
                <a16:creationId xmlns:a16="http://schemas.microsoft.com/office/drawing/2014/main" id="{92C0A174-F316-9D0D-C477-E0A80B019E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702" end="9074.15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982" y="112026"/>
            <a:ext cx="11310035" cy="629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9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EA04E37-0E14-55E5-944C-B9CB1BBCB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4" b="113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616BB-1866-F981-3362-74AE941F6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Upotreba ANYLOGIC platforme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773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740547-F816-6323-A8DE-C204755BA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" r="20334" b="4167"/>
          <a:stretch/>
        </p:blipFill>
        <p:spPr>
          <a:xfrm>
            <a:off x="1516856" y="200025"/>
            <a:ext cx="8741569" cy="634365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515C988-4233-8838-323D-A8492E3740B4}"/>
              </a:ext>
            </a:extLst>
          </p:cNvPr>
          <p:cNvSpPr/>
          <p:nvPr/>
        </p:nvSpPr>
        <p:spPr>
          <a:xfrm>
            <a:off x="958747" y="82153"/>
            <a:ext cx="1450181" cy="464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22B7700-F1FB-B498-7818-695F825282DC}"/>
              </a:ext>
            </a:extLst>
          </p:cNvPr>
          <p:cNvSpPr/>
          <p:nvPr/>
        </p:nvSpPr>
        <p:spPr>
          <a:xfrm>
            <a:off x="2322430" y="5815956"/>
            <a:ext cx="1450181" cy="464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EE005-9C47-A626-F4BB-050633596360}"/>
              </a:ext>
            </a:extLst>
          </p:cNvPr>
          <p:cNvSpPr txBox="1"/>
          <p:nvPr/>
        </p:nvSpPr>
        <p:spPr>
          <a:xfrm>
            <a:off x="10500025" y="82153"/>
            <a:ext cx="169197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Dinamika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sistema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02565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F7CACF-E1F6-83F7-F237-094AF45D4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613" b="57396"/>
          <a:stretch/>
        </p:blipFill>
        <p:spPr>
          <a:xfrm>
            <a:off x="2402679" y="4979"/>
            <a:ext cx="7048502" cy="685302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3961B91-FFA9-490B-A526-28486DB50CBC}"/>
              </a:ext>
            </a:extLst>
          </p:cNvPr>
          <p:cNvSpPr/>
          <p:nvPr/>
        </p:nvSpPr>
        <p:spPr>
          <a:xfrm>
            <a:off x="671513" y="242888"/>
            <a:ext cx="1731166" cy="657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C8B0D375-ED47-FFED-5E4A-B8AF83705F83}"/>
              </a:ext>
            </a:extLst>
          </p:cNvPr>
          <p:cNvSpPr/>
          <p:nvPr/>
        </p:nvSpPr>
        <p:spPr>
          <a:xfrm>
            <a:off x="8811491" y="3616036"/>
            <a:ext cx="2446317" cy="10212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368E8-8D96-3F0F-4FE6-61D6C6F8E89C}"/>
              </a:ext>
            </a:extLst>
          </p:cNvPr>
          <p:cNvSpPr txBox="1"/>
          <p:nvPr/>
        </p:nvSpPr>
        <p:spPr>
          <a:xfrm>
            <a:off x="10500025" y="82153"/>
            <a:ext cx="169197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Dinamika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sistema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38947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AEE7DD-1271-7FF0-CE61-D25E6852FAD2}"/>
              </a:ext>
            </a:extLst>
          </p:cNvPr>
          <p:cNvSpPr txBox="1"/>
          <p:nvPr/>
        </p:nvSpPr>
        <p:spPr>
          <a:xfrm>
            <a:off x="216162" y="5979886"/>
            <a:ext cx="60970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https://vensim.com/conference/#introduction-to-ventity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000E18-2C4F-E4D2-9686-741C1D877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3" t="17990" r="45195" b="14179"/>
          <a:stretch/>
        </p:blipFill>
        <p:spPr>
          <a:xfrm>
            <a:off x="312057" y="268514"/>
            <a:ext cx="4318000" cy="5255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786A39-9D72-AB35-94FA-90817A99D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99" t="11853" r="47950" b="9100"/>
          <a:stretch/>
        </p:blipFill>
        <p:spPr>
          <a:xfrm>
            <a:off x="4818743" y="104642"/>
            <a:ext cx="4154616" cy="6631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93C9F4-5431-CDD6-3C81-F95850DDA6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73" t="42752" r="49109" b="28360"/>
          <a:stretch/>
        </p:blipFill>
        <p:spPr>
          <a:xfrm>
            <a:off x="9085941" y="4160654"/>
            <a:ext cx="3004459" cy="1819232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3EF1DD1F-9572-BCF2-371E-6566609F5E8B}"/>
              </a:ext>
            </a:extLst>
          </p:cNvPr>
          <p:cNvSpPr/>
          <p:nvPr/>
        </p:nvSpPr>
        <p:spPr>
          <a:xfrm>
            <a:off x="4055553" y="5600052"/>
            <a:ext cx="2446317" cy="10212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6DE78-36EC-94D6-6D44-71EC877E3450}"/>
              </a:ext>
            </a:extLst>
          </p:cNvPr>
          <p:cNvSpPr txBox="1"/>
          <p:nvPr/>
        </p:nvSpPr>
        <p:spPr>
          <a:xfrm>
            <a:off x="10500025" y="82153"/>
            <a:ext cx="1691975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Dinamika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sistema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06224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B08AE-9F2D-C8CB-D991-5F9883B84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415143"/>
            <a:ext cx="7774781" cy="58310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C8F3A-7DF6-B1A9-58EE-12566E0AEB1B}"/>
              </a:ext>
            </a:extLst>
          </p:cNvPr>
          <p:cNvSpPr txBox="1"/>
          <p:nvPr/>
        </p:nvSpPr>
        <p:spPr>
          <a:xfrm>
            <a:off x="4225924" y="1060966"/>
            <a:ext cx="3025775" cy="646331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 rtlCol="0">
            <a:spAutoFit/>
          </a:bodyPr>
          <a:lstStyle/>
          <a:p>
            <a:r>
              <a:rPr lang="sr-Latn-RS" sz="3600" dirty="0" err="1"/>
              <a:t>Main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C4F13-7F09-7A27-07E6-46B14C4C548B}"/>
              </a:ext>
            </a:extLst>
          </p:cNvPr>
          <p:cNvSpPr txBox="1"/>
          <p:nvPr/>
        </p:nvSpPr>
        <p:spPr>
          <a:xfrm>
            <a:off x="9836151" y="82153"/>
            <a:ext cx="2355850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 err="1">
                <a:highlight>
                  <a:srgbClr val="FF00FF"/>
                </a:highlight>
              </a:rPr>
              <a:t>Struktura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Anylogic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Modela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45666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907695-BDB3-28E0-FB4C-3F645BA2D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5" r="88021" b="46661"/>
          <a:stretch/>
        </p:blipFill>
        <p:spPr>
          <a:xfrm>
            <a:off x="3575050" y="94347"/>
            <a:ext cx="4514850" cy="66693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1F0228-8AE9-A16A-E68F-E6133DD55CE6}"/>
              </a:ext>
            </a:extLst>
          </p:cNvPr>
          <p:cNvSpPr txBox="1"/>
          <p:nvPr/>
        </p:nvSpPr>
        <p:spPr>
          <a:xfrm>
            <a:off x="9785351" y="94347"/>
            <a:ext cx="2317750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>
                <a:highlight>
                  <a:srgbClr val="FF00FF"/>
                </a:highlight>
              </a:rPr>
              <a:t>AnyLogic </a:t>
            </a:r>
            <a:r>
              <a:rPr lang="en-US" sz="1400" dirty="0" err="1">
                <a:highlight>
                  <a:srgbClr val="FF00FF"/>
                </a:highlight>
              </a:rPr>
              <a:t>projektni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prozor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58514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36D6AC-056F-8D0A-B34E-1581A2D06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3" t="32083" r="24891" b="22917"/>
          <a:stretch/>
        </p:blipFill>
        <p:spPr>
          <a:xfrm>
            <a:off x="872166" y="1095921"/>
            <a:ext cx="9829172" cy="46661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95B1A-E263-2D9B-FA6C-C07A6D5B6FF5}"/>
              </a:ext>
            </a:extLst>
          </p:cNvPr>
          <p:cNvSpPr txBox="1"/>
          <p:nvPr/>
        </p:nvSpPr>
        <p:spPr>
          <a:xfrm>
            <a:off x="10483851" y="87997"/>
            <a:ext cx="1536699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>
                <a:highlight>
                  <a:srgbClr val="FF00FF"/>
                </a:highlight>
              </a:rPr>
              <a:t>AnyLogic </a:t>
            </a:r>
            <a:r>
              <a:rPr lang="en-US" sz="1400" dirty="0" err="1">
                <a:highlight>
                  <a:srgbClr val="FF00FF"/>
                </a:highlight>
              </a:rPr>
              <a:t>agenti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0675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03127-CE42-063C-E4E9-DE6FB8E3F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88" y="267045"/>
            <a:ext cx="4048441" cy="246426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A6B6E92-EFF8-9AE9-0518-317182EB2249}"/>
              </a:ext>
            </a:extLst>
          </p:cNvPr>
          <p:cNvGraphicFramePr/>
          <p:nvPr/>
        </p:nvGraphicFramePr>
        <p:xfrm>
          <a:off x="6253514" y="609202"/>
          <a:ext cx="5622310" cy="5024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CF6E01-7AE3-8167-DBDA-99C1683DA372}"/>
              </a:ext>
            </a:extLst>
          </p:cNvPr>
          <p:cNvSpPr txBox="1"/>
          <p:nvPr/>
        </p:nvSpPr>
        <p:spPr>
          <a:xfrm>
            <a:off x="10483851" y="87997"/>
            <a:ext cx="1536699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>
                <a:highlight>
                  <a:srgbClr val="FF00FF"/>
                </a:highlight>
              </a:rPr>
              <a:t>AnyLogic </a:t>
            </a:r>
            <a:r>
              <a:rPr lang="en-US" sz="1400" dirty="0" err="1">
                <a:highlight>
                  <a:srgbClr val="FF00FF"/>
                </a:highlight>
              </a:rPr>
              <a:t>agenti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64615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29480-B724-F07E-E259-A093BB5A8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118" y="473543"/>
            <a:ext cx="7219950" cy="3562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EE6130-9549-87E4-4BA6-90FA67ECDD55}"/>
              </a:ext>
            </a:extLst>
          </p:cNvPr>
          <p:cNvSpPr txBox="1"/>
          <p:nvPr/>
        </p:nvSpPr>
        <p:spPr>
          <a:xfrm>
            <a:off x="9566220" y="4873990"/>
            <a:ext cx="1482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dirty="0">
                <a:hlinkClick r:id="rId3"/>
              </a:rPr>
              <a:t>Simulacija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38617A-E2C9-950D-F7CD-1D8B975ABEE5}"/>
              </a:ext>
            </a:extLst>
          </p:cNvPr>
          <p:cNvSpPr/>
          <p:nvPr/>
        </p:nvSpPr>
        <p:spPr>
          <a:xfrm>
            <a:off x="1436780" y="818874"/>
            <a:ext cx="1524991" cy="30836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5BE7A-10F5-6CB2-9226-61143BA02541}"/>
              </a:ext>
            </a:extLst>
          </p:cNvPr>
          <p:cNvSpPr txBox="1"/>
          <p:nvPr/>
        </p:nvSpPr>
        <p:spPr>
          <a:xfrm>
            <a:off x="1528092" y="449542"/>
            <a:ext cx="132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Pona</a:t>
            </a:r>
            <a:r>
              <a:rPr lang="sr-Latn-RS" dirty="0" err="1"/>
              <a:t>šanje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5840D9-146B-A41B-20F0-B07036387B93}"/>
              </a:ext>
            </a:extLst>
          </p:cNvPr>
          <p:cNvSpPr txBox="1"/>
          <p:nvPr/>
        </p:nvSpPr>
        <p:spPr>
          <a:xfrm>
            <a:off x="1706062" y="893888"/>
            <a:ext cx="96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Dete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A710C-385C-9C69-464B-4EC7EE9AFD56}"/>
              </a:ext>
            </a:extLst>
          </p:cNvPr>
          <p:cNvSpPr txBox="1"/>
          <p:nvPr/>
        </p:nvSpPr>
        <p:spPr>
          <a:xfrm>
            <a:off x="1404677" y="1611375"/>
            <a:ext cx="140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Odrastanje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CE6903-13E2-0205-63D1-5A8C56ECBCB0}"/>
              </a:ext>
            </a:extLst>
          </p:cNvPr>
          <p:cNvSpPr txBox="1"/>
          <p:nvPr/>
        </p:nvSpPr>
        <p:spPr>
          <a:xfrm>
            <a:off x="1486682" y="2339525"/>
            <a:ext cx="1609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Pronalaženje partnera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5AD151-DAEE-B083-744B-DE4496EC1D18}"/>
              </a:ext>
            </a:extLst>
          </p:cNvPr>
          <p:cNvSpPr txBox="1"/>
          <p:nvPr/>
        </p:nvSpPr>
        <p:spPr>
          <a:xfrm>
            <a:off x="1706062" y="3344674"/>
            <a:ext cx="963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Starost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B26CD4-D9A3-75FC-E5A4-21DE0FC32ED8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2106513" y="1263220"/>
            <a:ext cx="81297" cy="3481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DEE282-319D-0D86-FB6E-9A73A44D0658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2106513" y="1980707"/>
            <a:ext cx="185045" cy="3588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06CEDD5-C284-6C71-EEA7-3A028FBBF7BC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2187810" y="2985856"/>
            <a:ext cx="103748" cy="3588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BC905B9-F0E6-D983-9242-9082BEF21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10" t="31777" r="60220" b="59437"/>
          <a:stretch/>
        </p:blipFill>
        <p:spPr>
          <a:xfrm>
            <a:off x="4859389" y="737396"/>
            <a:ext cx="625961" cy="3129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C56E22-6FFA-5560-57FE-6C316A146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10" t="31777" r="60220" b="59437"/>
          <a:stretch/>
        </p:blipFill>
        <p:spPr>
          <a:xfrm>
            <a:off x="5059546" y="737396"/>
            <a:ext cx="625961" cy="3129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D0D860-1A6B-9F4C-D457-7152A44C6BD9}"/>
              </a:ext>
            </a:extLst>
          </p:cNvPr>
          <p:cNvSpPr txBox="1"/>
          <p:nvPr/>
        </p:nvSpPr>
        <p:spPr>
          <a:xfrm>
            <a:off x="3818498" y="288877"/>
            <a:ext cx="208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Populacija agenata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E34C61-65C2-F56C-AEE1-352454E6F5DF}"/>
              </a:ext>
            </a:extLst>
          </p:cNvPr>
          <p:cNvSpPr/>
          <p:nvPr/>
        </p:nvSpPr>
        <p:spPr>
          <a:xfrm>
            <a:off x="7057450" y="589144"/>
            <a:ext cx="1380805" cy="461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tx1"/>
                </a:solidFill>
              </a:rPr>
              <a:t>Okruženje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63336-7842-063B-85EF-DABE91BCF81F}"/>
              </a:ext>
            </a:extLst>
          </p:cNvPr>
          <p:cNvSpPr txBox="1"/>
          <p:nvPr/>
        </p:nvSpPr>
        <p:spPr>
          <a:xfrm>
            <a:off x="10483851" y="87997"/>
            <a:ext cx="1536699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>
                <a:highlight>
                  <a:srgbClr val="FF00FF"/>
                </a:highlight>
              </a:rPr>
              <a:t>AnyLogic </a:t>
            </a:r>
            <a:r>
              <a:rPr lang="en-US" sz="1400" dirty="0" err="1">
                <a:highlight>
                  <a:srgbClr val="FF00FF"/>
                </a:highlight>
              </a:rPr>
              <a:t>agenti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13090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6ECEAB-BEE1-27ED-776A-1924A61A0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79" t="21574" r="30497" b="10000"/>
          <a:stretch/>
        </p:blipFill>
        <p:spPr>
          <a:xfrm>
            <a:off x="2076450" y="93447"/>
            <a:ext cx="6851650" cy="6671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7DDE0F-C1E7-D452-E55E-A9CB462B7BC2}"/>
              </a:ext>
            </a:extLst>
          </p:cNvPr>
          <p:cNvSpPr txBox="1"/>
          <p:nvPr/>
        </p:nvSpPr>
        <p:spPr>
          <a:xfrm>
            <a:off x="10483851" y="87997"/>
            <a:ext cx="1536699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>
                <a:highlight>
                  <a:srgbClr val="FF00FF"/>
                </a:highlight>
              </a:rPr>
              <a:t>AnyLogic </a:t>
            </a:r>
            <a:r>
              <a:rPr lang="en-US" sz="1400" dirty="0" err="1">
                <a:highlight>
                  <a:srgbClr val="FF00FF"/>
                </a:highlight>
              </a:rPr>
              <a:t>agenti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1210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yLogic: Simulation Modeling Software Tools &amp; Solutions for Business">
            <a:extLst>
              <a:ext uri="{FF2B5EF4-FFF2-40B4-BE49-F238E27FC236}">
                <a16:creationId xmlns:a16="http://schemas.microsoft.com/office/drawing/2014/main" id="{C507AAB7-8D92-2359-51CC-C182E9A44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98" y="-3087"/>
            <a:ext cx="8843361" cy="685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nyLogic: Simulation Modeling Software Tools &amp; Solutions for Business">
            <a:extLst>
              <a:ext uri="{FF2B5EF4-FFF2-40B4-BE49-F238E27FC236}">
                <a16:creationId xmlns:a16="http://schemas.microsoft.com/office/drawing/2014/main" id="{8540CC30-3DC6-6642-A183-5AFDFDDD3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98" b="70911"/>
          <a:stretch/>
        </p:blipFill>
        <p:spPr bwMode="auto">
          <a:xfrm>
            <a:off x="0" y="0"/>
            <a:ext cx="2396691" cy="199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nyLogic: Simulation Modeling Software Tools &amp; Solutions for Business">
            <a:extLst>
              <a:ext uri="{FF2B5EF4-FFF2-40B4-BE49-F238E27FC236}">
                <a16:creationId xmlns:a16="http://schemas.microsoft.com/office/drawing/2014/main" id="{819E7D9A-C142-C615-5A07-8CDF0F8B3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98" b="70911"/>
          <a:stretch/>
        </p:blipFill>
        <p:spPr bwMode="auto">
          <a:xfrm>
            <a:off x="0" y="1932270"/>
            <a:ext cx="2396691" cy="199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nyLogic: Simulation Modeling Software Tools &amp; Solutions for Business">
            <a:extLst>
              <a:ext uri="{FF2B5EF4-FFF2-40B4-BE49-F238E27FC236}">
                <a16:creationId xmlns:a16="http://schemas.microsoft.com/office/drawing/2014/main" id="{CB3EC3D4-C235-0061-D464-8EA61C5B9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98" b="70911"/>
          <a:stretch/>
        </p:blipFill>
        <p:spPr bwMode="auto">
          <a:xfrm>
            <a:off x="0" y="3864540"/>
            <a:ext cx="2396691" cy="199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nyLogic: Simulation Modeling Software Tools &amp; Solutions for Business">
            <a:extLst>
              <a:ext uri="{FF2B5EF4-FFF2-40B4-BE49-F238E27FC236}">
                <a16:creationId xmlns:a16="http://schemas.microsoft.com/office/drawing/2014/main" id="{6F00409A-698D-2C06-586B-CBD0C32F1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98" b="70911"/>
          <a:stretch/>
        </p:blipFill>
        <p:spPr bwMode="auto">
          <a:xfrm>
            <a:off x="-1" y="4863967"/>
            <a:ext cx="2396691" cy="199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nyLogic: Simulation Modeling Software Tools &amp; Solutions for Business">
            <a:extLst>
              <a:ext uri="{FF2B5EF4-FFF2-40B4-BE49-F238E27FC236}">
                <a16:creationId xmlns:a16="http://schemas.microsoft.com/office/drawing/2014/main" id="{97E4A4B0-43A5-E2F8-4F72-F6153DD5A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98" b="70911"/>
          <a:stretch/>
        </p:blipFill>
        <p:spPr bwMode="auto">
          <a:xfrm>
            <a:off x="9795309" y="0"/>
            <a:ext cx="2396691" cy="199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nyLogic: Simulation Modeling Software Tools &amp; Solutions for Business">
            <a:extLst>
              <a:ext uri="{FF2B5EF4-FFF2-40B4-BE49-F238E27FC236}">
                <a16:creationId xmlns:a16="http://schemas.microsoft.com/office/drawing/2014/main" id="{600C41C7-9682-A5C1-9F0C-54EE9BD23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98" b="70911"/>
          <a:stretch/>
        </p:blipFill>
        <p:spPr bwMode="auto">
          <a:xfrm>
            <a:off x="9795308" y="1996842"/>
            <a:ext cx="2396691" cy="199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nyLogic: Simulation Modeling Software Tools &amp; Solutions for Business">
            <a:extLst>
              <a:ext uri="{FF2B5EF4-FFF2-40B4-BE49-F238E27FC236}">
                <a16:creationId xmlns:a16="http://schemas.microsoft.com/office/drawing/2014/main" id="{E491B219-FFC6-CE75-E560-7E439185D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98" b="70911"/>
          <a:stretch/>
        </p:blipFill>
        <p:spPr bwMode="auto">
          <a:xfrm>
            <a:off x="9795307" y="3428860"/>
            <a:ext cx="2396691" cy="34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nyLogic: Simulation Modeling Software Tools &amp; Solutions for Business">
            <a:extLst>
              <a:ext uri="{FF2B5EF4-FFF2-40B4-BE49-F238E27FC236}">
                <a16:creationId xmlns:a16="http://schemas.microsoft.com/office/drawing/2014/main" id="{A7D5DD91-721E-4D1C-CC0F-C11693D82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98" b="70911"/>
          <a:stretch/>
        </p:blipFill>
        <p:spPr bwMode="auto">
          <a:xfrm>
            <a:off x="5501640" y="2633980"/>
            <a:ext cx="1794309" cy="63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AnyLogic: Simulation Modeling Software Tools &amp; Solutions for Business">
            <a:extLst>
              <a:ext uri="{FF2B5EF4-FFF2-40B4-BE49-F238E27FC236}">
                <a16:creationId xmlns:a16="http://schemas.microsoft.com/office/drawing/2014/main" id="{D013DF2D-1389-07BA-F015-362AA73B0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98" b="70911"/>
          <a:stretch/>
        </p:blipFill>
        <p:spPr bwMode="auto">
          <a:xfrm>
            <a:off x="3122595" y="5143430"/>
            <a:ext cx="1794309" cy="63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nyLogic: Simulation Modeling Software Tools &amp; Solutions for Business">
            <a:extLst>
              <a:ext uri="{FF2B5EF4-FFF2-40B4-BE49-F238E27FC236}">
                <a16:creationId xmlns:a16="http://schemas.microsoft.com/office/drawing/2014/main" id="{B6C28B67-A217-C939-24C1-8F0BB9C55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98" b="70911"/>
          <a:stretch/>
        </p:blipFill>
        <p:spPr bwMode="auto">
          <a:xfrm>
            <a:off x="7295949" y="5143430"/>
            <a:ext cx="1794309" cy="63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5DDD4AE-BF8B-047E-51D4-4B8314207129}"/>
              </a:ext>
            </a:extLst>
          </p:cNvPr>
          <p:cNvSpPr txBox="1"/>
          <p:nvPr/>
        </p:nvSpPr>
        <p:spPr>
          <a:xfrm>
            <a:off x="4699334" y="2627806"/>
            <a:ext cx="3383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Simulacije zasnovane na agentima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B2D832-B6BB-D6AB-5DF5-45DDEBC6AA0F}"/>
              </a:ext>
            </a:extLst>
          </p:cNvPr>
          <p:cNvSpPr txBox="1"/>
          <p:nvPr/>
        </p:nvSpPr>
        <p:spPr>
          <a:xfrm>
            <a:off x="2542271" y="5049549"/>
            <a:ext cx="3209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Simulacije diskretnih događaja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2042F9-14A5-9214-48D6-819AF616D2D4}"/>
              </a:ext>
            </a:extLst>
          </p:cNvPr>
          <p:cNvSpPr txBox="1"/>
          <p:nvPr/>
        </p:nvSpPr>
        <p:spPr>
          <a:xfrm>
            <a:off x="7199697" y="5075790"/>
            <a:ext cx="259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Dinamika sistema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B303D5-04F0-7E1A-625A-1C8C2743301C}"/>
              </a:ext>
            </a:extLst>
          </p:cNvPr>
          <p:cNvSpPr txBox="1"/>
          <p:nvPr/>
        </p:nvSpPr>
        <p:spPr>
          <a:xfrm>
            <a:off x="181275" y="174138"/>
            <a:ext cx="3118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>
                <a:highlight>
                  <a:srgbClr val="00FFFF"/>
                </a:highlight>
              </a:rPr>
              <a:t>Osnovne vrste </a:t>
            </a:r>
            <a:r>
              <a:rPr lang="sr-Latn-RS" sz="1400" dirty="0" err="1">
                <a:highlight>
                  <a:srgbClr val="00FFFF"/>
                </a:highlight>
              </a:rPr>
              <a:t>simulacionih</a:t>
            </a:r>
            <a:r>
              <a:rPr lang="sr-Latn-RS" sz="1400" dirty="0">
                <a:highlight>
                  <a:srgbClr val="00FFFF"/>
                </a:highlight>
              </a:rPr>
              <a:t> modela</a:t>
            </a:r>
            <a:endParaRPr lang="en-US" sz="14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848871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E69D7-52ED-FA5B-1BB9-2715EAF23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30" y="133826"/>
            <a:ext cx="9413040" cy="65903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08D9E7-4137-3F56-37CD-44EAD21FE261}"/>
              </a:ext>
            </a:extLst>
          </p:cNvPr>
          <p:cNvSpPr txBox="1"/>
          <p:nvPr/>
        </p:nvSpPr>
        <p:spPr>
          <a:xfrm>
            <a:off x="10483851" y="87997"/>
            <a:ext cx="1536699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>
                <a:highlight>
                  <a:srgbClr val="FF00FF"/>
                </a:highlight>
              </a:rPr>
              <a:t>AnyLogic </a:t>
            </a:r>
            <a:r>
              <a:rPr lang="en-US" sz="1400" dirty="0" err="1">
                <a:highlight>
                  <a:srgbClr val="FF00FF"/>
                </a:highlight>
              </a:rPr>
              <a:t>agenti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428208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C8523D-AEB6-642B-F119-EC5A1E4CC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45" r="92755" b="66982"/>
          <a:stretch/>
        </p:blipFill>
        <p:spPr>
          <a:xfrm>
            <a:off x="3429000" y="76100"/>
            <a:ext cx="4845050" cy="6705799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944A9AD-90C1-C97F-3C6C-FB4ED28FE690}"/>
              </a:ext>
            </a:extLst>
          </p:cNvPr>
          <p:cNvSpPr/>
          <p:nvPr/>
        </p:nvSpPr>
        <p:spPr>
          <a:xfrm>
            <a:off x="1803400" y="1416050"/>
            <a:ext cx="2203450" cy="635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3DD06EF-36B5-3D1E-92CC-72E607D16815}"/>
              </a:ext>
            </a:extLst>
          </p:cNvPr>
          <p:cNvSpPr/>
          <p:nvPr/>
        </p:nvSpPr>
        <p:spPr>
          <a:xfrm rot="10800000">
            <a:off x="5683252" y="984250"/>
            <a:ext cx="2203450" cy="635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891E7BE-24AA-5456-9DD7-22BC6A0352D8}"/>
              </a:ext>
            </a:extLst>
          </p:cNvPr>
          <p:cNvSpPr/>
          <p:nvPr/>
        </p:nvSpPr>
        <p:spPr>
          <a:xfrm rot="10800000">
            <a:off x="5683252" y="1835150"/>
            <a:ext cx="2203450" cy="635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2AEB946-1D7D-C5EF-72F4-96E3715FF6D7}"/>
              </a:ext>
            </a:extLst>
          </p:cNvPr>
          <p:cNvSpPr/>
          <p:nvPr/>
        </p:nvSpPr>
        <p:spPr>
          <a:xfrm rot="10800000">
            <a:off x="5715001" y="2628900"/>
            <a:ext cx="2203450" cy="635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3F8B35D-47C5-77C1-997C-0FAFDE30EA35}"/>
              </a:ext>
            </a:extLst>
          </p:cNvPr>
          <p:cNvSpPr/>
          <p:nvPr/>
        </p:nvSpPr>
        <p:spPr>
          <a:xfrm rot="10800000">
            <a:off x="5851525" y="3479800"/>
            <a:ext cx="2203450" cy="635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3822D9B-D79D-3DE0-3DB5-D9D6CFEB2009}"/>
              </a:ext>
            </a:extLst>
          </p:cNvPr>
          <p:cNvSpPr/>
          <p:nvPr/>
        </p:nvSpPr>
        <p:spPr>
          <a:xfrm rot="10800000">
            <a:off x="5994402" y="4267200"/>
            <a:ext cx="2203450" cy="6350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EC6465-A67F-AFF3-6EB5-FD707ACC8932}"/>
              </a:ext>
            </a:extLst>
          </p:cNvPr>
          <p:cNvSpPr txBox="1"/>
          <p:nvPr/>
        </p:nvSpPr>
        <p:spPr>
          <a:xfrm>
            <a:off x="10483851" y="87997"/>
            <a:ext cx="1536699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>
                <a:highlight>
                  <a:srgbClr val="FF00FF"/>
                </a:highlight>
              </a:rPr>
              <a:t>AnyLogic </a:t>
            </a:r>
            <a:r>
              <a:rPr lang="en-US" sz="1400" dirty="0" err="1">
                <a:highlight>
                  <a:srgbClr val="FF00FF"/>
                </a:highlight>
              </a:rPr>
              <a:t>agenti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856407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DA0ECE-93D1-8C9B-9C97-B233B17BF19F}"/>
              </a:ext>
            </a:extLst>
          </p:cNvPr>
          <p:cNvSpPr/>
          <p:nvPr/>
        </p:nvSpPr>
        <p:spPr>
          <a:xfrm>
            <a:off x="1555750" y="355600"/>
            <a:ext cx="7467600" cy="3289300"/>
          </a:xfrm>
          <a:prstGeom prst="rect">
            <a:avLst/>
          </a:prstGeom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8800" dirty="0" err="1"/>
              <a:t>Main</a:t>
            </a:r>
            <a:endParaRPr lang="sr-Latn-RS" sz="8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AFFA1F-ED91-E0CB-12A9-7DB6BA65351E}"/>
              </a:ext>
            </a:extLst>
          </p:cNvPr>
          <p:cNvSpPr/>
          <p:nvPr/>
        </p:nvSpPr>
        <p:spPr>
          <a:xfrm>
            <a:off x="488950" y="4084638"/>
            <a:ext cx="4387850" cy="1238250"/>
          </a:xfrm>
          <a:prstGeom prst="rect">
            <a:avLst/>
          </a:prstGeom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400" dirty="0"/>
              <a:t>Agent 1</a:t>
            </a:r>
            <a:endParaRPr lang="en-US" sz="4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EA24C8-181C-E09E-0FE2-BD57A3A7518C}"/>
              </a:ext>
            </a:extLst>
          </p:cNvPr>
          <p:cNvSpPr/>
          <p:nvPr/>
        </p:nvSpPr>
        <p:spPr>
          <a:xfrm>
            <a:off x="2682875" y="5391150"/>
            <a:ext cx="4387850" cy="1238250"/>
          </a:xfrm>
          <a:prstGeom prst="rect">
            <a:avLst/>
          </a:prstGeom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400" dirty="0"/>
              <a:t>Agent 3</a:t>
            </a:r>
            <a:endParaRPr lang="en-US" sz="4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C0DEF1-5562-27F8-4ABD-EA9065C9DEC0}"/>
              </a:ext>
            </a:extLst>
          </p:cNvPr>
          <p:cNvSpPr/>
          <p:nvPr/>
        </p:nvSpPr>
        <p:spPr>
          <a:xfrm>
            <a:off x="7480302" y="2859088"/>
            <a:ext cx="4387850" cy="1238250"/>
          </a:xfrm>
          <a:prstGeom prst="rect">
            <a:avLst/>
          </a:prstGeom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400" dirty="0"/>
              <a:t>Agent 2</a:t>
            </a:r>
            <a:endParaRPr lang="en-US" sz="4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E34F8A-ECFD-823C-114C-9039A0FB8A3E}"/>
              </a:ext>
            </a:extLst>
          </p:cNvPr>
          <p:cNvSpPr/>
          <p:nvPr/>
        </p:nvSpPr>
        <p:spPr>
          <a:xfrm>
            <a:off x="7413627" y="4068763"/>
            <a:ext cx="4387850" cy="1238250"/>
          </a:xfrm>
          <a:prstGeom prst="rect">
            <a:avLst/>
          </a:prstGeom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400" dirty="0"/>
              <a:t>Agent 4</a:t>
            </a:r>
            <a:endParaRPr lang="en-US" sz="4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57919C-DD57-F7D8-41B9-60044CFCCB09}"/>
              </a:ext>
            </a:extLst>
          </p:cNvPr>
          <p:cNvCxnSpPr>
            <a:cxnSpLocks/>
          </p:cNvCxnSpPr>
          <p:nvPr/>
        </p:nvCxnSpPr>
        <p:spPr>
          <a:xfrm flipV="1">
            <a:off x="3641724" y="2706687"/>
            <a:ext cx="501651" cy="1804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96D304-9274-4912-D568-136DB322389E}"/>
              </a:ext>
            </a:extLst>
          </p:cNvPr>
          <p:cNvCxnSpPr>
            <a:cxnSpLocks/>
          </p:cNvCxnSpPr>
          <p:nvPr/>
        </p:nvCxnSpPr>
        <p:spPr>
          <a:xfrm flipV="1">
            <a:off x="5683250" y="2544762"/>
            <a:ext cx="0" cy="32337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C76420-912C-A9A6-E1D1-C71D9961937C}"/>
              </a:ext>
            </a:extLst>
          </p:cNvPr>
          <p:cNvCxnSpPr>
            <a:cxnSpLocks/>
          </p:cNvCxnSpPr>
          <p:nvPr/>
        </p:nvCxnSpPr>
        <p:spPr>
          <a:xfrm flipH="1" flipV="1">
            <a:off x="7600950" y="2097087"/>
            <a:ext cx="996950" cy="15478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86EF85-A8B9-EFF6-EFC0-17182A81AF04}"/>
              </a:ext>
            </a:extLst>
          </p:cNvPr>
          <p:cNvCxnSpPr>
            <a:cxnSpLocks/>
          </p:cNvCxnSpPr>
          <p:nvPr/>
        </p:nvCxnSpPr>
        <p:spPr>
          <a:xfrm flipH="1" flipV="1">
            <a:off x="6794499" y="2324100"/>
            <a:ext cx="1263651" cy="2463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ACB9E4D6-8354-D4E0-DDEA-16FB15137021}"/>
              </a:ext>
            </a:extLst>
          </p:cNvPr>
          <p:cNvSpPr/>
          <p:nvPr/>
        </p:nvSpPr>
        <p:spPr>
          <a:xfrm>
            <a:off x="4013200" y="2382837"/>
            <a:ext cx="400050" cy="323850"/>
          </a:xfrm>
          <a:prstGeom prst="ellipse">
            <a:avLst/>
          </a:prstGeom>
          <a:ln>
            <a:solidFill>
              <a:srgbClr val="FFFF00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51BFDE-F61B-0DD1-17B9-8EE075B8D271}"/>
              </a:ext>
            </a:extLst>
          </p:cNvPr>
          <p:cNvSpPr/>
          <p:nvPr/>
        </p:nvSpPr>
        <p:spPr>
          <a:xfrm>
            <a:off x="5400674" y="2220912"/>
            <a:ext cx="400050" cy="323850"/>
          </a:xfrm>
          <a:prstGeom prst="ellipse">
            <a:avLst/>
          </a:prstGeom>
          <a:ln>
            <a:solidFill>
              <a:srgbClr val="FFFF00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DDBA64-8D58-E14B-1BC5-2DCDDFC3E0C7}"/>
              </a:ext>
            </a:extLst>
          </p:cNvPr>
          <p:cNvSpPr/>
          <p:nvPr/>
        </p:nvSpPr>
        <p:spPr>
          <a:xfrm>
            <a:off x="6470650" y="2000250"/>
            <a:ext cx="400050" cy="323850"/>
          </a:xfrm>
          <a:prstGeom prst="ellipse">
            <a:avLst/>
          </a:prstGeom>
          <a:ln>
            <a:solidFill>
              <a:srgbClr val="FFFF00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FF2EC39-D8B7-4BF2-E34B-BED96B13C1B8}"/>
              </a:ext>
            </a:extLst>
          </p:cNvPr>
          <p:cNvSpPr/>
          <p:nvPr/>
        </p:nvSpPr>
        <p:spPr>
          <a:xfrm>
            <a:off x="7280277" y="1781174"/>
            <a:ext cx="400050" cy="323850"/>
          </a:xfrm>
          <a:prstGeom prst="ellipse">
            <a:avLst/>
          </a:prstGeom>
          <a:ln>
            <a:solidFill>
              <a:srgbClr val="FFFF00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A250E5-23C5-B49C-DFEE-FBB321A09F54}"/>
              </a:ext>
            </a:extLst>
          </p:cNvPr>
          <p:cNvSpPr txBox="1"/>
          <p:nvPr/>
        </p:nvSpPr>
        <p:spPr>
          <a:xfrm>
            <a:off x="10483851" y="87997"/>
            <a:ext cx="1536699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>
                <a:highlight>
                  <a:srgbClr val="FF00FF"/>
                </a:highlight>
              </a:rPr>
              <a:t>AnyLogic </a:t>
            </a:r>
            <a:r>
              <a:rPr lang="en-US" sz="1400" dirty="0" err="1">
                <a:highlight>
                  <a:srgbClr val="FF00FF"/>
                </a:highlight>
              </a:rPr>
              <a:t>agenti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412686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1C899-272E-8030-955F-78C8BA894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2" t="20740" r="61736" b="36566"/>
          <a:stretch/>
        </p:blipFill>
        <p:spPr>
          <a:xfrm>
            <a:off x="211667" y="1587500"/>
            <a:ext cx="6222996" cy="3682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2C19EF-DD10-E3EA-BCBA-74E739C4D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3" t="38589" r="56875" b="13407"/>
          <a:stretch/>
        </p:blipFill>
        <p:spPr>
          <a:xfrm>
            <a:off x="6654800" y="1617132"/>
            <a:ext cx="5213467" cy="38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577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63500" sx="102000" sy="102000" algn="ctr" rotWithShape="0">
              <a:schemeClr val="bg1">
                <a:lumMod val="8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9C45F024-2468-4D8A-9E11-BB2B1E0A3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A6B978-FE94-3F61-154B-B3127B46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>
                <a:highlight>
                  <a:srgbClr val="FFFF00"/>
                </a:highlight>
              </a:rPr>
              <a:t>Hvala na pažnji!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606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ectric Vehicles Modelling and Simulations for Long-Haul Logistics –  AnyLogic Simulation Software">
            <a:extLst>
              <a:ext uri="{FF2B5EF4-FFF2-40B4-BE49-F238E27FC236}">
                <a16:creationId xmlns:a16="http://schemas.microsoft.com/office/drawing/2014/main" id="{EB936F6C-105E-C8FF-4B91-243EE160C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026" y="3122956"/>
            <a:ext cx="6918060" cy="369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6ABD9-3371-0DE4-495E-FC12E1EAA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3522"/>
            <a:ext cx="4829175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F202F5-5492-B874-8BF3-ECB418DDD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18083"/>
            <a:ext cx="4673601" cy="2628901"/>
          </a:xfrm>
          <a:prstGeom prst="rect">
            <a:avLst/>
          </a:prstGeom>
        </p:spPr>
      </p:pic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8CA50CBE-D1BF-BA05-9F1A-749C3ED14C0F}"/>
              </a:ext>
            </a:extLst>
          </p:cNvPr>
          <p:cNvGraphicFramePr/>
          <p:nvPr/>
        </p:nvGraphicFramePr>
        <p:xfrm>
          <a:off x="-674566" y="719666"/>
          <a:ext cx="7711160" cy="3230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DBDB2AB-CCC3-58E1-ED83-C126CFF8469E}"/>
              </a:ext>
            </a:extLst>
          </p:cNvPr>
          <p:cNvSpPr txBox="1"/>
          <p:nvPr/>
        </p:nvSpPr>
        <p:spPr>
          <a:xfrm>
            <a:off x="181275" y="174138"/>
            <a:ext cx="3118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>
                <a:highlight>
                  <a:srgbClr val="00FFFF"/>
                </a:highlight>
              </a:rPr>
              <a:t>Osnovne vrste </a:t>
            </a:r>
            <a:r>
              <a:rPr lang="sr-Latn-RS" sz="1400" dirty="0" err="1">
                <a:highlight>
                  <a:srgbClr val="00FFFF"/>
                </a:highlight>
              </a:rPr>
              <a:t>simulacionih</a:t>
            </a:r>
            <a:r>
              <a:rPr lang="sr-Latn-RS" sz="1400" dirty="0">
                <a:highlight>
                  <a:srgbClr val="00FFFF"/>
                </a:highlight>
              </a:rPr>
              <a:t> modela</a:t>
            </a:r>
            <a:endParaRPr lang="en-US" sz="14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2543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yLogic: Simulation Modeling Software Tools &amp; Solutions for Business">
            <a:extLst>
              <a:ext uri="{FF2B5EF4-FFF2-40B4-BE49-F238E27FC236}">
                <a16:creationId xmlns:a16="http://schemas.microsoft.com/office/drawing/2014/main" id="{6BA197F1-79E4-9306-11BB-2AA936074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7" t="11717" r="25188" b="61733"/>
          <a:stretch/>
        </p:blipFill>
        <p:spPr bwMode="auto">
          <a:xfrm>
            <a:off x="670954" y="1229094"/>
            <a:ext cx="3283529" cy="1698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48EC59B-0AA4-EF6C-46EA-F6532CF6E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596112"/>
              </p:ext>
            </p:extLst>
          </p:nvPr>
        </p:nvGraphicFramePr>
        <p:xfrm>
          <a:off x="3954483" y="1229095"/>
          <a:ext cx="7737435" cy="51358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7487">
                  <a:extLst>
                    <a:ext uri="{9D8B030D-6E8A-4147-A177-3AD203B41FA5}">
                      <a16:colId xmlns:a16="http://schemas.microsoft.com/office/drawing/2014/main" val="2836154867"/>
                    </a:ext>
                  </a:extLst>
                </a:gridCol>
                <a:gridCol w="1547487">
                  <a:extLst>
                    <a:ext uri="{9D8B030D-6E8A-4147-A177-3AD203B41FA5}">
                      <a16:colId xmlns:a16="http://schemas.microsoft.com/office/drawing/2014/main" val="3254886331"/>
                    </a:ext>
                  </a:extLst>
                </a:gridCol>
                <a:gridCol w="1547487">
                  <a:extLst>
                    <a:ext uri="{9D8B030D-6E8A-4147-A177-3AD203B41FA5}">
                      <a16:colId xmlns:a16="http://schemas.microsoft.com/office/drawing/2014/main" val="1928654372"/>
                    </a:ext>
                  </a:extLst>
                </a:gridCol>
                <a:gridCol w="1547487">
                  <a:extLst>
                    <a:ext uri="{9D8B030D-6E8A-4147-A177-3AD203B41FA5}">
                      <a16:colId xmlns:a16="http://schemas.microsoft.com/office/drawing/2014/main" val="3585203689"/>
                    </a:ext>
                  </a:extLst>
                </a:gridCol>
                <a:gridCol w="1547487">
                  <a:extLst>
                    <a:ext uri="{9D8B030D-6E8A-4147-A177-3AD203B41FA5}">
                      <a16:colId xmlns:a16="http://schemas.microsoft.com/office/drawing/2014/main" val="3783632919"/>
                    </a:ext>
                  </a:extLst>
                </a:gridCol>
              </a:tblGrid>
              <a:tr h="855982">
                <a:tc>
                  <a:txBody>
                    <a:bodyPr/>
                    <a:lstStyle/>
                    <a:p>
                      <a:r>
                        <a:rPr lang="sr-Latn-RS" sz="1600" dirty="0"/>
                        <a:t>Programiranje</a:t>
                      </a:r>
                      <a:endParaRPr lang="en-US" sz="1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445702"/>
                  </a:ext>
                </a:extLst>
              </a:tr>
              <a:tr h="855982">
                <a:tc>
                  <a:txBody>
                    <a:bodyPr/>
                    <a:lstStyle/>
                    <a:p>
                      <a:r>
                        <a:rPr lang="sr-Latn-RS" sz="1600" dirty="0"/>
                        <a:t>Mogućnosti</a:t>
                      </a:r>
                      <a:endParaRPr lang="en-US" sz="1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156645"/>
                  </a:ext>
                </a:extLst>
              </a:tr>
              <a:tr h="855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 dirty="0"/>
                        <a:t>Programiranje</a:t>
                      </a:r>
                      <a:endParaRPr lang="en-US" sz="1600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430220"/>
                  </a:ext>
                </a:extLst>
              </a:tr>
              <a:tr h="855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 dirty="0"/>
                        <a:t>Mogućnosti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340470"/>
                  </a:ext>
                </a:extLst>
              </a:tr>
              <a:tr h="855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 dirty="0"/>
                        <a:t>Programiranje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877612"/>
                  </a:ext>
                </a:extLst>
              </a:tr>
              <a:tr h="855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 dirty="0"/>
                        <a:t>Mogućnosti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4259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240C324-BAE0-B9D5-6203-4D7710A841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49" t="49004" r="52730" b="26147"/>
          <a:stretch/>
        </p:blipFill>
        <p:spPr>
          <a:xfrm>
            <a:off x="670955" y="2953800"/>
            <a:ext cx="3283528" cy="1704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AnyLogic: Simulation Modeling Software Tools &amp; Solutions for Business">
            <a:extLst>
              <a:ext uri="{FF2B5EF4-FFF2-40B4-BE49-F238E27FC236}">
                <a16:creationId xmlns:a16="http://schemas.microsoft.com/office/drawing/2014/main" id="{2745D3CF-6C87-5128-8130-E01FF3BD4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9" t="50067" r="13233" b="25030"/>
          <a:stretch/>
        </p:blipFill>
        <p:spPr bwMode="auto">
          <a:xfrm>
            <a:off x="1579418" y="4657909"/>
            <a:ext cx="2375065" cy="1707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2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02E5CE-B1E0-09BD-6A90-72C96AE35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6" t="6875" r="6076" b="13125"/>
          <a:stretch/>
        </p:blipFill>
        <p:spPr>
          <a:xfrm>
            <a:off x="100013" y="78580"/>
            <a:ext cx="12034837" cy="6607969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3E68211-DE57-E90B-1527-EDEFB6CC43DB}"/>
              </a:ext>
            </a:extLst>
          </p:cNvPr>
          <p:cNvSpPr/>
          <p:nvPr/>
        </p:nvSpPr>
        <p:spPr>
          <a:xfrm rot="17382006">
            <a:off x="3447728" y="3197735"/>
            <a:ext cx="578643" cy="18547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FB489-923E-BFFB-26A4-3DB78CF8D3D0}"/>
              </a:ext>
            </a:extLst>
          </p:cNvPr>
          <p:cNvSpPr txBox="1"/>
          <p:nvPr/>
        </p:nvSpPr>
        <p:spPr>
          <a:xfrm>
            <a:off x="181275" y="174138"/>
            <a:ext cx="3118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highlight>
                  <a:srgbClr val="FFFF00"/>
                </a:highlight>
              </a:rPr>
              <a:t>Instalacija</a:t>
            </a:r>
            <a:r>
              <a:rPr lang="en-US" sz="1400" dirty="0">
                <a:highlight>
                  <a:srgbClr val="FFFF00"/>
                </a:highlight>
              </a:rPr>
              <a:t> </a:t>
            </a:r>
            <a:r>
              <a:rPr lang="en-US" sz="1400" dirty="0" err="1">
                <a:highlight>
                  <a:srgbClr val="FFFF00"/>
                </a:highlight>
              </a:rPr>
              <a:t>Anylogic</a:t>
            </a:r>
            <a:r>
              <a:rPr lang="en-US" sz="1400" dirty="0">
                <a:highlight>
                  <a:srgbClr val="FFFF00"/>
                </a:highlight>
              </a:rPr>
              <a:t> </a:t>
            </a:r>
            <a:r>
              <a:rPr lang="en-US" sz="1400" dirty="0" err="1">
                <a:highlight>
                  <a:srgbClr val="FFFF00"/>
                </a:highlight>
              </a:rPr>
              <a:t>softvera</a:t>
            </a:r>
            <a:endParaRPr lang="en-US" sz="1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56359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675F75-3622-788C-8604-B2A5C878A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410" b="6212"/>
          <a:stretch/>
        </p:blipFill>
        <p:spPr>
          <a:xfrm>
            <a:off x="797712" y="323850"/>
            <a:ext cx="10227475" cy="6074263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7FE09586-05F0-38CB-647A-68770BF97037}"/>
              </a:ext>
            </a:extLst>
          </p:cNvPr>
          <p:cNvSpPr/>
          <p:nvPr/>
        </p:nvSpPr>
        <p:spPr>
          <a:xfrm>
            <a:off x="5214938" y="1614488"/>
            <a:ext cx="578643" cy="771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1AC32D-D765-A1B7-C0D7-184C03FC0740}"/>
              </a:ext>
            </a:extLst>
          </p:cNvPr>
          <p:cNvSpPr txBox="1"/>
          <p:nvPr/>
        </p:nvSpPr>
        <p:spPr>
          <a:xfrm>
            <a:off x="181275" y="174138"/>
            <a:ext cx="3118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highlight>
                  <a:srgbClr val="FF00FF"/>
                </a:highlight>
              </a:rPr>
              <a:t>Osnove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Anylogic</a:t>
            </a:r>
            <a:r>
              <a:rPr lang="en-US" sz="1400" dirty="0">
                <a:highlight>
                  <a:srgbClr val="FF00FF"/>
                </a:highlight>
              </a:rPr>
              <a:t> </a:t>
            </a:r>
            <a:r>
              <a:rPr lang="en-US" sz="1400" dirty="0" err="1">
                <a:highlight>
                  <a:srgbClr val="FF00FF"/>
                </a:highlight>
              </a:rPr>
              <a:t>softvera</a:t>
            </a:r>
            <a:endParaRPr lang="en-US" sz="14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63720675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301B2C"/>
      </a:dk2>
      <a:lt2>
        <a:srgbClr val="F0F3F2"/>
      </a:lt2>
      <a:accent1>
        <a:srgbClr val="C94778"/>
      </a:accent1>
      <a:accent2>
        <a:srgbClr val="B7359D"/>
      </a:accent2>
      <a:accent3>
        <a:srgbClr val="AD47C9"/>
      </a:accent3>
      <a:accent4>
        <a:srgbClr val="6535B7"/>
      </a:accent4>
      <a:accent5>
        <a:srgbClr val="474DC9"/>
      </a:accent5>
      <a:accent6>
        <a:srgbClr val="3571B7"/>
      </a:accent6>
      <a:hlink>
        <a:srgbClr val="6A5EC9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3344</TotalTime>
  <Words>242</Words>
  <Application>Microsoft Office PowerPoint</Application>
  <PresentationFormat>Widescreen</PresentationFormat>
  <Paragraphs>83</Paragraphs>
  <Slides>54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Avenir Next LT Pro</vt:lpstr>
      <vt:lpstr>Calibri</vt:lpstr>
      <vt:lpstr>AccentBoxVTI</vt:lpstr>
      <vt:lpstr>AnyLogic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Upotreba ANYLOGIC platforme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AnyLogic</dc:title>
  <dc:creator>Milos Jovicic</dc:creator>
  <cp:lastModifiedBy>Milos Jovicic</cp:lastModifiedBy>
  <cp:revision>19</cp:revision>
  <dcterms:created xsi:type="dcterms:W3CDTF">2023-03-21T15:07:18Z</dcterms:created>
  <dcterms:modified xsi:type="dcterms:W3CDTF">2023-04-07T11:36:39Z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2023-03-27T20:46:11Z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01ece5d0-7eb4-4eb8-86d6-0f9ae610ef06</vt:lpwstr>
  </property>
  <property fmtid="{D5CDD505-2E9C-101B-9397-08002B2CF9AE}" pid="7" name="MSIP_Label_defa4170-0d19-0005-0004-bc88714345d2_ActionId">
    <vt:lpwstr>7cc06c8a-e869-4bbf-bebf-e6fd863916be</vt:lpwstr>
  </property>
  <property fmtid="{D5CDD505-2E9C-101B-9397-08002B2CF9AE}" pid="8" name="MSIP_Label_defa4170-0d19-0005-0004-bc88714345d2_ContentBits">
    <vt:lpwstr>0</vt:lpwstr>
  </property>
</Properties>
</file>